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20" r:id="rId2"/>
    <p:sldId id="267" r:id="rId3"/>
    <p:sldId id="327" r:id="rId4"/>
    <p:sldId id="329" r:id="rId5"/>
    <p:sldId id="328" r:id="rId6"/>
    <p:sldId id="330" r:id="rId7"/>
    <p:sldId id="319" r:id="rId8"/>
    <p:sldId id="331" r:id="rId9"/>
    <p:sldId id="325" r:id="rId10"/>
    <p:sldId id="265" r:id="rId11"/>
    <p:sldId id="326" r:id="rId12"/>
    <p:sldId id="322" r:id="rId13"/>
    <p:sldId id="323" r:id="rId14"/>
    <p:sldId id="286" r:id="rId15"/>
    <p:sldId id="305" r:id="rId16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4BF82EE-0229-465D-8EE7-067C7517AC36}">
          <p14:sldIdLst>
            <p14:sldId id="320"/>
            <p14:sldId id="267"/>
            <p14:sldId id="327"/>
            <p14:sldId id="329"/>
            <p14:sldId id="328"/>
            <p14:sldId id="330"/>
            <p14:sldId id="319"/>
            <p14:sldId id="331"/>
            <p14:sldId id="325"/>
            <p14:sldId id="265"/>
            <p14:sldId id="326"/>
            <p14:sldId id="322"/>
            <p14:sldId id="323"/>
            <p14:sldId id="286"/>
            <p14:sldId id="3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00FFFF"/>
    <a:srgbClr val="0000CC"/>
    <a:srgbClr val="639729"/>
    <a:srgbClr val="FF9900"/>
    <a:srgbClr val="FF00FF"/>
    <a:srgbClr val="FF9966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60"/>
  </p:normalViewPr>
  <p:slideViewPr>
    <p:cSldViewPr>
      <p:cViewPr varScale="1">
        <p:scale>
          <a:sx n="106" d="100"/>
          <a:sy n="106" d="100"/>
        </p:scale>
        <p:origin x="178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A88270-805D-49BF-BD2D-FCD9B5062BBC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745F5-79E0-404F-8C6F-AB85706B35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33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745F5-79E0-404F-8C6F-AB85706B35B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711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745F5-79E0-404F-8C6F-AB85706B35B5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711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2901-105A-4039-9E6E-6A2AC11B76DC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A76B0-D341-4842-8E2A-418680E0F4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92901-105A-4039-9E6E-6A2AC11B76DC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A76B0-D341-4842-8E2A-418680E0F4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8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12" Type="http://schemas.openxmlformats.org/officeDocument/2006/relationships/image" Target="../media/image7.gif"/><Relationship Id="rId2" Type="http://schemas.microsoft.com/office/2007/relationships/media" Target="../media/media1.mp3"/><Relationship Id="rId1" Type="http://schemas.openxmlformats.org/officeDocument/2006/relationships/audio" Target="file:///C:\Users\&#1075;&#1099;&#1091;\Desktop\&#1072;&#1082;&#1094;&#1080;&#1103;%20&#1087;&#1076;&#1076;\&#1040;&#1089;&#1089;&#1086;&#1083;&#1100;%20-%20&#1057;&#1086;&#1083;&#1085;&#1077;&#1095;&#1085;&#1072;&#1103;%20&#1076;&#1086;&#1088;&#1086;&#1075;&#1072;%20(minus).mp3" TargetMode="External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6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60.gif"/><Relationship Id="rId5" Type="http://schemas.openxmlformats.org/officeDocument/2006/relationships/image" Target="../media/image28.png"/><Relationship Id="rId10" Type="http://schemas.openxmlformats.org/officeDocument/2006/relationships/image" Target="../media/image59.jpeg"/><Relationship Id="rId4" Type="http://schemas.openxmlformats.org/officeDocument/2006/relationships/image" Target="../media/image27.png"/><Relationship Id="rId9" Type="http://schemas.openxmlformats.org/officeDocument/2006/relationships/image" Target="../media/image5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12.png"/><Relationship Id="rId7" Type="http://schemas.microsoft.com/office/2007/relationships/hdphoto" Target="../media/hdphoto4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13.png"/><Relationship Id="rId9" Type="http://schemas.openxmlformats.org/officeDocument/2006/relationships/image" Target="../media/image6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12.png"/><Relationship Id="rId7" Type="http://schemas.openxmlformats.org/officeDocument/2006/relationships/image" Target="../media/image6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13.png"/><Relationship Id="rId9" Type="http://schemas.openxmlformats.org/officeDocument/2006/relationships/image" Target="../media/image70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76.jpeg"/><Relationship Id="rId3" Type="http://schemas.openxmlformats.org/officeDocument/2006/relationships/audio" Target="../media/media2.mp3"/><Relationship Id="rId7" Type="http://schemas.openxmlformats.org/officeDocument/2006/relationships/image" Target="../media/image2.png"/><Relationship Id="rId12" Type="http://schemas.openxmlformats.org/officeDocument/2006/relationships/image" Target="../media/image75.jpeg"/><Relationship Id="rId2" Type="http://schemas.microsoft.com/office/2007/relationships/media" Target="../media/media2.mp3"/><Relationship Id="rId1" Type="http://schemas.openxmlformats.org/officeDocument/2006/relationships/audio" Target="file:///C:\Users\&#1075;&#1099;&#1091;\Desktop\&#1072;&#1082;&#1094;&#1080;&#1103;%20&#1087;&#1076;&#1076;\&#1096;&#1072;&#1088;&#1080;&#1082;&#1080;%20&#1074;&#1086;&#1079;&#1076;&#1091;&#1096;&#1085;&#1099;&#1077;%20(2).mp3" TargetMode="External"/><Relationship Id="rId6" Type="http://schemas.openxmlformats.org/officeDocument/2006/relationships/image" Target="../media/image71.png"/><Relationship Id="rId11" Type="http://schemas.openxmlformats.org/officeDocument/2006/relationships/image" Target="../media/image74.jpeg"/><Relationship Id="rId5" Type="http://schemas.openxmlformats.org/officeDocument/2006/relationships/image" Target="../media/image10.jpeg"/><Relationship Id="rId15" Type="http://schemas.openxmlformats.org/officeDocument/2006/relationships/image" Target="../media/image12.png"/><Relationship Id="rId10" Type="http://schemas.openxmlformats.org/officeDocument/2006/relationships/image" Target="../media/image73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72.jpeg"/><Relationship Id="rId14" Type="http://schemas.openxmlformats.org/officeDocument/2006/relationships/image" Target="../media/image7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12.png"/><Relationship Id="rId4" Type="http://schemas.openxmlformats.org/officeDocument/2006/relationships/image" Target="../media/image78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10" Type="http://schemas.openxmlformats.org/officeDocument/2006/relationships/image" Target="../media/image7.gif"/><Relationship Id="rId4" Type="http://schemas.openxmlformats.org/officeDocument/2006/relationships/image" Target="../media/image4.png"/><Relationship Id="rId9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jpeg"/><Relationship Id="rId3" Type="http://schemas.openxmlformats.org/officeDocument/2006/relationships/image" Target="../media/image12.png"/><Relationship Id="rId7" Type="http://schemas.microsoft.com/office/2007/relationships/hdphoto" Target="../media/hdphoto2.wdp"/><Relationship Id="rId12" Type="http://schemas.microsoft.com/office/2007/relationships/hdphoto" Target="../media/hdphoto3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4.jpeg"/><Relationship Id="rId10" Type="http://schemas.openxmlformats.org/officeDocument/2006/relationships/image" Target="../media/image18.jpeg"/><Relationship Id="rId4" Type="http://schemas.openxmlformats.org/officeDocument/2006/relationships/image" Target="../media/image13.pn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2.png"/><Relationship Id="rId7" Type="http://schemas.openxmlformats.org/officeDocument/2006/relationships/image" Target="../media/image2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3.png"/><Relationship Id="rId9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jpeg"/><Relationship Id="rId5" Type="http://schemas.openxmlformats.org/officeDocument/2006/relationships/image" Target="../media/image28.png"/><Relationship Id="rId10" Type="http://schemas.openxmlformats.org/officeDocument/2006/relationships/image" Target="../media/image33.jpeg"/><Relationship Id="rId4" Type="http://schemas.openxmlformats.org/officeDocument/2006/relationships/image" Target="../media/image27.png"/><Relationship Id="rId9" Type="http://schemas.openxmlformats.org/officeDocument/2006/relationships/image" Target="../media/image32.jpeg"/><Relationship Id="rId14" Type="http://schemas.openxmlformats.org/officeDocument/2006/relationships/image" Target="../media/image3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12.png"/><Relationship Id="rId3" Type="http://schemas.openxmlformats.org/officeDocument/2006/relationships/image" Target="../media/image38.jpeg"/><Relationship Id="rId7" Type="http://schemas.openxmlformats.org/officeDocument/2006/relationships/image" Target="../media/image29.png"/><Relationship Id="rId12" Type="http://schemas.openxmlformats.org/officeDocument/2006/relationships/image" Target="../media/image4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42.jpeg"/><Relationship Id="rId5" Type="http://schemas.openxmlformats.org/officeDocument/2006/relationships/image" Target="../media/image27.png"/><Relationship Id="rId10" Type="http://schemas.openxmlformats.org/officeDocument/2006/relationships/image" Target="../media/image41.jpeg"/><Relationship Id="rId4" Type="http://schemas.openxmlformats.org/officeDocument/2006/relationships/image" Target="../media/image26.png"/><Relationship Id="rId9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26.png"/><Relationship Id="rId7" Type="http://schemas.openxmlformats.org/officeDocument/2006/relationships/image" Target="../media/image4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2.png"/><Relationship Id="rId7" Type="http://schemas.openxmlformats.org/officeDocument/2006/relationships/image" Target="../media/image5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13.png"/><Relationship Id="rId9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Ассоль - Солнечная дорога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000892" y="6357958"/>
            <a:ext cx="304800" cy="304800"/>
          </a:xfrm>
          <a:prstGeom prst="rect">
            <a:avLst/>
          </a:prstGeom>
        </p:spPr>
      </p:pic>
      <p:pic>
        <p:nvPicPr>
          <p:cNvPr id="4" name="Ассоль - Солнечная дорога (minus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884368" y="6211669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43001" y="-1143000"/>
            <a:ext cx="6857999" cy="9144000"/>
          </a:xfrm>
          <a:prstGeom prst="rect">
            <a:avLst/>
          </a:prstGeom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53419">
            <a:off x="2837408" y="653148"/>
            <a:ext cx="1485530" cy="14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53419">
            <a:off x="-189746" y="2243914"/>
            <a:ext cx="1662980" cy="157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53419">
            <a:off x="7443102" y="1828195"/>
            <a:ext cx="1662980" cy="157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одзаголовок 2"/>
          <p:cNvSpPr txBox="1">
            <a:spLocks/>
          </p:cNvSpPr>
          <p:nvPr/>
        </p:nvSpPr>
        <p:spPr bwMode="auto">
          <a:xfrm>
            <a:off x="2109009" y="992249"/>
            <a:ext cx="5564751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муниципальное бюджетное дошкольное образовательное учреждение детский сад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№ 8 «Звёздочка»</a:t>
            </a:r>
            <a:r>
              <a:rPr kumimoji="0" lang="en-US" sz="2800" b="1" i="0" u="none" strike="noStrike" kern="120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800" b="1" i="0" u="none" strike="noStrike" kern="120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800" b="1" i="0" u="none" strike="noStrike" kern="120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представля</a:t>
            </a:r>
            <a:r>
              <a:rPr lang="ru-RU" sz="4800" b="1" noProof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е</a:t>
            </a:r>
            <a:r>
              <a:rPr kumimoji="0" lang="ru-RU" sz="4800" b="1" i="0" u="none" strike="noStrike" kern="120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</a:t>
            </a:r>
            <a:endParaRPr kumimoji="0" lang="ru-RU" sz="4800" b="1" i="0" u="none" strike="noStrike" kern="1200" normalizeH="0" baseline="0" noProof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14744" y="6211669"/>
            <a:ext cx="2000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ст. Егорлыкская</a:t>
            </a:r>
          </a:p>
          <a:p>
            <a:pPr lvl="0"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 год</a:t>
            </a:r>
          </a:p>
        </p:txBody>
      </p:sp>
      <p:pic>
        <p:nvPicPr>
          <p:cNvPr id="12" name="Рисунок 11" descr="hello_html_7faaffdc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2844" y="714356"/>
            <a:ext cx="7643866" cy="586029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2825" y="0"/>
            <a:ext cx="2241864" cy="270892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856812">
            <a:off x="2496384" y="4490414"/>
            <a:ext cx="1293351" cy="1223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810378">
            <a:off x="4200778" y="4380374"/>
            <a:ext cx="1381214" cy="13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852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1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numSld="12">
                <p:cTn id="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629">
            <a:off x="6481122" y="5705466"/>
            <a:ext cx="944857" cy="893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972467">
            <a:off x="2461596" y="3646094"/>
            <a:ext cx="1111809" cy="1051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295597">
            <a:off x="6727936" y="3475792"/>
            <a:ext cx="944857" cy="893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657233">
            <a:off x="923515" y="3167697"/>
            <a:ext cx="1111809" cy="1051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65" y="214289"/>
            <a:ext cx="758026" cy="127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1745620"/>
            <a:ext cx="533696" cy="10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0" descr="http://www.tunnel.ru/i/post/350439/3504391454/2063879368/at78091884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9175" y="0"/>
            <a:ext cx="3774825" cy="164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971600" y="116632"/>
            <a:ext cx="5300871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Флешмоб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«Колёсики», не что иное, как  призыв,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соблюдать Правила Дорожного Движения! </a:t>
            </a:r>
          </a:p>
        </p:txBody>
      </p:sp>
      <p:pic>
        <p:nvPicPr>
          <p:cNvPr id="9" name="Рисунок 8" descr="DSC04924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852" y="857232"/>
            <a:ext cx="3357586" cy="2518189"/>
          </a:xfrm>
          <a:prstGeom prst="rect">
            <a:avLst/>
          </a:prstGeom>
        </p:spPr>
      </p:pic>
      <p:pic>
        <p:nvPicPr>
          <p:cNvPr id="12" name="Рисунок 11" descr="DSC04926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9256" y="857232"/>
            <a:ext cx="3357586" cy="2518190"/>
          </a:xfrm>
          <a:prstGeom prst="rect">
            <a:avLst/>
          </a:prstGeom>
        </p:spPr>
      </p:pic>
      <p:pic>
        <p:nvPicPr>
          <p:cNvPr id="18" name="Рисунок 17" descr="DSC04934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4678" y="3714752"/>
            <a:ext cx="3571900" cy="267892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224" y="5072074"/>
            <a:ext cx="1953860" cy="142876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6643" y="4214818"/>
            <a:ext cx="1739651" cy="2143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8113882" y="1222691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829073"/>
            <a:ext cx="685224" cy="114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261405" y="116632"/>
            <a:ext cx="7704857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Все участники акции достойны медали -  «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Знаток  правил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дорожного движения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»!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1515936" y="5603165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 descr="http://romashka-dou20.ru/images/887999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99" y="4608277"/>
            <a:ext cx="8068445" cy="221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D:\Мои рисунки\Картинки ПДД\460326206500666334.jpg"/>
          <p:cNvPicPr/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8236" y1="63139" x2="18236" y2="63139"/>
                        <a14:foregroundMark x1="17234" y1="56204" x2="17234" y2="56204"/>
                        <a14:foregroundMark x1="80160" y1="40876" x2="80160" y2="40876"/>
                        <a14:foregroundMark x1="78357" y1="44891" x2="78357" y2="44891"/>
                        <a14:foregroundMark x1="78357" y1="75365" x2="78357" y2="753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5215"/>
            <a:ext cx="1173118" cy="1237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SC04907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00166" y="642918"/>
            <a:ext cx="2928958" cy="3938944"/>
          </a:xfrm>
          <a:prstGeom prst="rect">
            <a:avLst/>
          </a:prstGeom>
        </p:spPr>
      </p:pic>
      <p:pic>
        <p:nvPicPr>
          <p:cNvPr id="16" name="Рисунок 15" descr="DSC04909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6314" y="642918"/>
            <a:ext cx="3810066" cy="3929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8042444" y="5794722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4470545" y="4080210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104015">
            <a:off x="327141" y="2365697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8113883" y="8244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829073"/>
            <a:ext cx="685224" cy="114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SDC10107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538" y="285728"/>
            <a:ext cx="3619493" cy="2714620"/>
          </a:xfrm>
          <a:prstGeom prst="rect">
            <a:avLst/>
          </a:prstGeom>
        </p:spPr>
      </p:pic>
      <p:pic>
        <p:nvPicPr>
          <p:cNvPr id="6" name="Рисунок 5" descr="SDC10118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503" y="285728"/>
            <a:ext cx="3524275" cy="2643206"/>
          </a:xfrm>
          <a:prstGeom prst="rect">
            <a:avLst/>
          </a:prstGeom>
        </p:spPr>
      </p:pic>
      <p:pic>
        <p:nvPicPr>
          <p:cNvPr id="7" name="Рисунок 6" descr="SDC10124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976" y="4143380"/>
            <a:ext cx="3429024" cy="2500306"/>
          </a:xfrm>
          <a:prstGeom prst="rect">
            <a:avLst/>
          </a:prstGeom>
        </p:spPr>
      </p:pic>
      <p:pic>
        <p:nvPicPr>
          <p:cNvPr id="9" name="Рисунок 8" descr="SDC10126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942" y="4143380"/>
            <a:ext cx="3357586" cy="2518189"/>
          </a:xfrm>
          <a:prstGeom prst="rect">
            <a:avLst/>
          </a:prstGeom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094935" y="3247861"/>
            <a:ext cx="6429420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Фея Неразбериха пригласила  нас  в свою «мастерскую»,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где каждый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сделал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яркий цветок – символизирующий ребёнка. </a:t>
            </a:r>
          </a:p>
        </p:txBody>
      </p:sp>
      <p:pic>
        <p:nvPicPr>
          <p:cNvPr id="14" name="Рисунок 13" descr="ANIMASHKI_0103.gif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22942">
            <a:off x="6793824" y="2365728"/>
            <a:ext cx="2111445" cy="2111445"/>
          </a:xfrm>
          <a:prstGeom prst="rect">
            <a:avLst/>
          </a:prstGeom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74194">
            <a:off x="186240" y="-9046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шарики воздушные 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715272" y="6553200"/>
            <a:ext cx="304800" cy="304800"/>
          </a:xfrm>
          <a:prstGeom prst="rect">
            <a:avLst/>
          </a:prstGeom>
        </p:spPr>
      </p:pic>
      <p:pic>
        <p:nvPicPr>
          <p:cNvPr id="2" name="шарики воздушные (3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170207" y="6018074"/>
            <a:ext cx="609600" cy="609600"/>
          </a:xfrm>
          <a:prstGeom prst="rect">
            <a:avLst/>
          </a:prstGeom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829073"/>
            <a:ext cx="685224" cy="114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SC_0688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183681"/>
            <a:ext cx="3870390" cy="258026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285851" y="2885153"/>
            <a:ext cx="6904907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Фея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подарила детям  белые воздушные шары. </a:t>
            </a: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Мы прикрепили цветы к шарам и отпустили в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небо…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Это легкая и хрупкая детская жизнь, а мы взрослые будем её оберегать! </a:t>
            </a:r>
          </a:p>
        </p:txBody>
      </p:sp>
      <p:pic>
        <p:nvPicPr>
          <p:cNvPr id="14" name="Рисунок 13" descr="DSC_0675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03648" y="178804"/>
            <a:ext cx="1800200" cy="2580260"/>
          </a:xfrm>
          <a:prstGeom prst="rect">
            <a:avLst/>
          </a:prstGeom>
        </p:spPr>
      </p:pic>
      <p:pic>
        <p:nvPicPr>
          <p:cNvPr id="15" name="Рисунок 14" descr="DSC_0694.JP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058" y="3861047"/>
            <a:ext cx="2098806" cy="2766627"/>
          </a:xfrm>
          <a:prstGeom prst="rect">
            <a:avLst/>
          </a:prstGeom>
        </p:spPr>
      </p:pic>
      <p:pic>
        <p:nvPicPr>
          <p:cNvPr id="16" name="Рисунок 15" descr="DSC_0699.JPG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35896" y="3861047"/>
            <a:ext cx="2088232" cy="2728598"/>
          </a:xfrm>
          <a:prstGeom prst="rect">
            <a:avLst/>
          </a:prstGeom>
        </p:spPr>
      </p:pic>
      <p:pic>
        <p:nvPicPr>
          <p:cNvPr id="17" name="Picture 3" descr="C:\Users\гыу\Desktop\Фотто ПДД\DSC_0701.JPG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94388" y="3851519"/>
            <a:ext cx="2088232" cy="2738126"/>
          </a:xfrm>
          <a:prstGeom prst="rect">
            <a:avLst/>
          </a:prstGeom>
          <a:noFill/>
        </p:spPr>
      </p:pic>
      <p:pic>
        <p:nvPicPr>
          <p:cNvPr id="1029" name="Picture 5" descr="C:\Users\User\Desktop\prazd_04.gif"/>
          <p:cNvPicPr>
            <a:picLocks noChangeAspect="1" noChangeArrowheads="1" noCrop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520" y="4929300"/>
            <a:ext cx="1390713" cy="19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363808" y="8243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068326">
            <a:off x="3244129" y="1779374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7964104" y="2784523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396704">
            <a:off x="7957903" y="118873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4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numSld="15">
                <p:cTn id="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70730" y="2802730"/>
            <a:ext cx="450794" cy="1246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1043608" y="188640"/>
            <a:ext cx="7920880" cy="115212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Важно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быть образцом культурного, законопослушного поведения на дороге, положительным примером и воспитывать у детей уважение к правилам дорожного движения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 Терпеливо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ежедневно,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ненавязчиво…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10" name="Picture 2" descr="http://parnasse.ru/images/photos/medium/96ce37361e2262c3d80ae4597a49a04d.jpg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8833" y="5214950"/>
            <a:ext cx="2445167" cy="16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-30050" y="222582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8185320" y="2508574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SC04913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2976" y="1643050"/>
            <a:ext cx="7639290" cy="4786346"/>
          </a:xfrm>
          <a:prstGeom prst="rect">
            <a:avLst/>
          </a:prstGeom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830598">
            <a:off x="515288" y="1272759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398579" y="5794721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353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43001" y="-1143000"/>
            <a:ext cx="6857999" cy="9144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1538" y="928670"/>
            <a:ext cx="6264696" cy="646331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53419">
            <a:off x="2442242" y="4258494"/>
            <a:ext cx="1485530" cy="14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810378">
            <a:off x="2771876" y="-59130"/>
            <a:ext cx="1381214" cy="13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856812">
            <a:off x="4244710" y="4666458"/>
            <a:ext cx="1293351" cy="1223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53419">
            <a:off x="-189746" y="2243914"/>
            <a:ext cx="1662980" cy="157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53419">
            <a:off x="7443102" y="1828195"/>
            <a:ext cx="1662980" cy="157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M:\конкурс по пдд\53634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25526" y1="50351" x2="25526" y2="50351"/>
                        <a14:foregroundMark x1="28553" y1="50820" x2="28553" y2="50820"/>
                        <a14:foregroundMark x1="35000" y1="38173" x2="35000" y2="38173"/>
                        <a14:foregroundMark x1="33421" y1="44262" x2="33421" y2="44262"/>
                        <a14:foregroundMark x1="16579" y1="33724" x2="16579" y2="33724"/>
                        <a14:foregroundMark x1="16842" y1="38173" x2="16842" y2="38173"/>
                        <a14:foregroundMark x1="16974" y1="44965" x2="16974" y2="44965"/>
                        <a14:foregroundMark x1="18026" y1="50820" x2="18026" y2="50820"/>
                        <a14:foregroundMark x1="15789" y1="41686" x2="15789" y2="41686"/>
                        <a14:foregroundMark x1="15526" y1="46370" x2="15526" y2="46370"/>
                        <a14:foregroundMark x1="18026" y1="58548" x2="18026" y2="58548"/>
                        <a14:foregroundMark x1="28947" y1="73770" x2="28947" y2="73770"/>
                        <a14:foregroundMark x1="36579" y1="77049" x2="36579" y2="77049"/>
                        <a14:foregroundMark x1="42500" y1="78689" x2="42500" y2="78689"/>
                        <a14:foregroundMark x1="47895" y1="83138" x2="47895" y2="83138"/>
                        <a14:foregroundMark x1="52763" y1="27166" x2="52763" y2="27166"/>
                        <a14:foregroundMark x1="63289" y1="22717" x2="63289" y2="22717"/>
                        <a14:backgroundMark x1="17105" y1="22014" x2="17105" y2="22014"/>
                        <a14:backgroundMark x1="37500" y1="17799" x2="37500" y2="17799"/>
                        <a14:backgroundMark x1="51447" y1="16393" x2="51447" y2="16393"/>
                        <a14:backgroundMark x1="58421" y1="32553" x2="58421" y2="32553"/>
                        <a14:backgroundMark x1="48026" y1="39344" x2="48026" y2="39344"/>
                        <a14:backgroundMark x1="38553" y1="36534" x2="38553" y2="36534"/>
                        <a14:backgroundMark x1="45395" y1="35363" x2="45395" y2="35363"/>
                        <a14:backgroundMark x1="52368" y1="41920" x2="52368" y2="41920"/>
                        <a14:backgroundMark x1="37895" y1="41452" x2="37895" y2="41452"/>
                        <a14:backgroundMark x1="34868" y1="43560" x2="34868" y2="43560"/>
                        <a14:backgroundMark x1="32500" y1="44731" x2="32500" y2="447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0735" y="1196752"/>
            <a:ext cx="7153857" cy="4019338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0369" y="29538"/>
            <a:ext cx="2558008" cy="3090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2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7FgtCe7vKE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7224" y="285728"/>
            <a:ext cx="8093782" cy="6429420"/>
          </a:xfrm>
          <a:prstGeom prst="rect">
            <a:avLst/>
          </a:prstGeom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7998811" y="6957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829073"/>
            <a:ext cx="685224" cy="114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4"/>
          <p:cNvSpPr/>
          <p:nvPr/>
        </p:nvSpPr>
        <p:spPr>
          <a:xfrm>
            <a:off x="-695931" y="4601786"/>
            <a:ext cx="6606771" cy="4512427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l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>
              <a:solidFill>
                <a:schemeClr val="tx1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357290" y="2000240"/>
            <a:ext cx="692948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</a:t>
            </a:r>
            <a:r>
              <a:rPr kumimoji="0" lang="ru-RU" sz="5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ция: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5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за жизнь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правилам!</a:t>
            </a:r>
            <a:r>
              <a:rPr kumimoji="0" lang="ru-RU" sz="5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428728" y="1214422"/>
            <a:ext cx="671517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Муниципальный этап областного конкурса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дошкольных образовательных организаций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профилактике дорожно-транспортного травматизма «Берегите  нас!»</a:t>
            </a: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7889180" y="5766068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29705">
            <a:off x="7482686" y="5766066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612893" y="5937599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829073"/>
            <a:ext cx="685224" cy="114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96175" y="188640"/>
            <a:ext cx="5688632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Мини-проект «От кареты до ракеты»</a:t>
            </a:r>
          </a:p>
        </p:txBody>
      </p:sp>
      <p:pic>
        <p:nvPicPr>
          <p:cNvPr id="5" name="Рисунок 4" descr="SDC1008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9190" y="928670"/>
            <a:ext cx="3500462" cy="2625348"/>
          </a:xfrm>
          <a:prstGeom prst="rect">
            <a:avLst/>
          </a:prstGeom>
        </p:spPr>
      </p:pic>
      <p:pic>
        <p:nvPicPr>
          <p:cNvPr id="7" name="Picture 4" descr="кеун 00004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79144" l="0" r="99726">
                        <a14:foregroundMark x1="64658" y1="51872" x2="64658" y2="51872"/>
                        <a14:foregroundMark x1="64932" y1="62032" x2="64932" y2="62032"/>
                        <a14:foregroundMark x1="73151" y1="60963" x2="73151" y2="60963"/>
                        <a14:foregroundMark x1="72603" y1="44652" x2="72603" y2="44652"/>
                        <a14:foregroundMark x1="30411" y1="52941" x2="30411" y2="52941"/>
                        <a14:foregroundMark x1="35342" y1="47594" x2="35342" y2="47594"/>
                        <a14:foregroundMark x1="28767" y1="59358" x2="28767" y2="59358"/>
                        <a14:foregroundMark x1="19726" y1="57487" x2="19726" y2="57487"/>
                        <a14:foregroundMark x1="19726" y1="57487" x2="19726" y2="574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0913"/>
          <a:stretch/>
        </p:blipFill>
        <p:spPr bwMode="auto">
          <a:xfrm flipH="1">
            <a:off x="0" y="0"/>
            <a:ext cx="1938665" cy="1341175"/>
          </a:xfrm>
          <a:prstGeom prst="rect">
            <a:avLst/>
          </a:prstGeom>
          <a:noFill/>
        </p:spPr>
      </p:pic>
      <p:pic>
        <p:nvPicPr>
          <p:cNvPr id="11" name="Содержимое 3" descr="106013994_7.png"/>
          <p:cNvPicPr>
            <a:picLocks noGrp="1" noChangeAspect="1"/>
          </p:cNvPicPr>
          <p:nvPr>
            <p:ph idx="1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413075">
            <a:off x="7892137" y="218498"/>
            <a:ext cx="1251338" cy="1192263"/>
          </a:xfrm>
        </p:spPr>
      </p:pic>
      <p:pic>
        <p:nvPicPr>
          <p:cNvPr id="12" name="Рисунок 11" descr="DSC04947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976" y="3714752"/>
            <a:ext cx="3524274" cy="2643206"/>
          </a:xfrm>
          <a:prstGeom prst="rect">
            <a:avLst/>
          </a:prstGeom>
        </p:spPr>
      </p:pic>
      <p:pic>
        <p:nvPicPr>
          <p:cNvPr id="15" name="Рисунок 14" descr="DSC04951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2066" y="3714751"/>
            <a:ext cx="3500462" cy="2625347"/>
          </a:xfrm>
          <a:prstGeom prst="rect">
            <a:avLst/>
          </a:prstGeom>
        </p:spPr>
      </p:pic>
      <p:pic>
        <p:nvPicPr>
          <p:cNvPr id="6" name="Picture 2" descr="http://cdn2.imgbb.ru/user/119/1193641/201408/8136fa62faf0ffc825aab3a0b626aad6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49111" y1="74800" x2="49111" y2="74800"/>
                        <a14:foregroundMark x1="55333" y1="58400" x2="55333" y2="58400"/>
                        <a14:foregroundMark x1="70889" y1="84000" x2="70889" y2="84000"/>
                        <a14:foregroundMark x1="92222" y1="82400" x2="92222" y2="82400"/>
                        <a14:foregroundMark x1="96667" y1="81200" x2="96667" y2="81200"/>
                        <a14:foregroundMark x1="88222" y1="89600" x2="88222" y2="89600"/>
                        <a14:foregroundMark x1="64444" y1="85200" x2="64444" y2="85200"/>
                        <a14:foregroundMark x1="70222" y1="94400" x2="70222" y2="94400"/>
                        <a14:foregroundMark x1="69778" y1="76800" x2="69778" y2="76800"/>
                        <a14:foregroundMark x1="65111" y1="74800" x2="65111" y2="74800"/>
                        <a14:foregroundMark x1="91556" y1="77600" x2="91556" y2="77600"/>
                        <a14:foregroundMark x1="95556" y1="88800" x2="95556" y2="88800"/>
                        <a14:foregroundMark x1="92667" y1="94400" x2="92667" y2="94400"/>
                        <a14:foregroundMark x1="50667" y1="50800" x2="50667" y2="5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68" y="5705872"/>
            <a:ext cx="184963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DSC04943.JP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4414" y="928670"/>
            <a:ext cx="3429024" cy="25717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2898908" y="365434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612892" y="5723284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4327669" y="4151648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8185321" y="5603165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7868305" y="8244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829073"/>
            <a:ext cx="685224" cy="114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14181" y="62705"/>
            <a:ext cx="7799202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Мини-проект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«Безопасный маршрут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дошкольника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SDC10096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71868" y="785794"/>
            <a:ext cx="2786082" cy="2338319"/>
          </a:xfrm>
          <a:prstGeom prst="rect">
            <a:avLst/>
          </a:prstGeom>
        </p:spPr>
      </p:pic>
      <p:pic>
        <p:nvPicPr>
          <p:cNvPr id="7" name="Рисунок 6" descr="DSC_0428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500824" y="785794"/>
            <a:ext cx="2475222" cy="2357454"/>
          </a:xfrm>
          <a:prstGeom prst="rect">
            <a:avLst/>
          </a:prstGeom>
        </p:spPr>
      </p:pic>
      <p:pic>
        <p:nvPicPr>
          <p:cNvPr id="8" name="Рисунок 7" descr="SDC10021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28662" y="785794"/>
            <a:ext cx="2500330" cy="2371715"/>
          </a:xfrm>
          <a:prstGeom prst="rect">
            <a:avLst/>
          </a:prstGeom>
        </p:spPr>
      </p:pic>
      <p:pic>
        <p:nvPicPr>
          <p:cNvPr id="9" name="Рисунок 8" descr="IMG_20161004_075130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0628" y="3429000"/>
            <a:ext cx="3592356" cy="3143272"/>
          </a:xfrm>
          <a:prstGeom prst="rect">
            <a:avLst/>
          </a:prstGeom>
        </p:spPr>
      </p:pic>
      <p:pic>
        <p:nvPicPr>
          <p:cNvPr id="11" name="Рисунок 10" descr="SDC10134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357290" y="3429000"/>
            <a:ext cx="3357586" cy="316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8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093561">
            <a:off x="7013687" y="2904289"/>
            <a:ext cx="944857" cy="893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657233">
            <a:off x="6138488" y="5567681"/>
            <a:ext cx="1111809" cy="1051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295597">
            <a:off x="3798978" y="3118602"/>
            <a:ext cx="944857" cy="893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40470">
            <a:off x="2137961" y="5739465"/>
            <a:ext cx="1111809" cy="1051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604757">
            <a:off x="5332733" y="5136376"/>
            <a:ext cx="946032" cy="894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65" y="214289"/>
            <a:ext cx="758026" cy="127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1745620"/>
            <a:ext cx="533696" cy="10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0" descr="http://www.tunnel.ru/i/post/350439/3504391454/2063879368/at78091884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9175" y="0"/>
            <a:ext cx="3774825" cy="164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1259632" y="187372"/>
            <a:ext cx="6950006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Творческий мини-проект «Образцовый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пешеход» 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DSC04958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14743" y="785794"/>
            <a:ext cx="2403609" cy="2428892"/>
          </a:xfrm>
          <a:prstGeom prst="rect">
            <a:avLst/>
          </a:prstGeom>
        </p:spPr>
      </p:pic>
      <p:pic>
        <p:nvPicPr>
          <p:cNvPr id="19" name="Рисунок 18" descr="DSC04955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43372" y="3786190"/>
            <a:ext cx="2500348" cy="2286016"/>
          </a:xfrm>
          <a:prstGeom prst="rect">
            <a:avLst/>
          </a:prstGeom>
        </p:spPr>
      </p:pic>
      <p:pic>
        <p:nvPicPr>
          <p:cNvPr id="1026" name="Picture 2" descr="C:\Users\гыу\Desktop\Фотто ПДД\DSC04964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3786190"/>
            <a:ext cx="2802688" cy="2286016"/>
          </a:xfrm>
          <a:prstGeom prst="rect">
            <a:avLst/>
          </a:prstGeom>
          <a:noFill/>
        </p:spPr>
      </p:pic>
      <p:pic>
        <p:nvPicPr>
          <p:cNvPr id="1027" name="Picture 3" descr="C:\Users\гыу\Desktop\Фотто ПДД\DSC04967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12" y="785793"/>
            <a:ext cx="2643206" cy="2418899"/>
          </a:xfrm>
          <a:prstGeom prst="rect">
            <a:avLst/>
          </a:prstGeom>
          <a:noFill/>
        </p:spPr>
      </p:pic>
      <p:pic>
        <p:nvPicPr>
          <p:cNvPr id="1028" name="Picture 4" descr="C:\Users\гыу\Desktop\Фотто ПДД\DSC04970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785794"/>
            <a:ext cx="2500330" cy="2435770"/>
          </a:xfrm>
          <a:prstGeom prst="rect">
            <a:avLst/>
          </a:prstGeom>
          <a:noFill/>
        </p:spPr>
      </p:pic>
      <p:pic>
        <p:nvPicPr>
          <p:cNvPr id="1029" name="Picture 5" descr="C:\Users\гыу\Desktop\Фотто ПДД\DSC04966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92" y="3786190"/>
            <a:ext cx="1785950" cy="2234152"/>
          </a:xfrm>
          <a:prstGeom prst="rect">
            <a:avLst/>
          </a:prstGeom>
          <a:noFill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7222" y="214290"/>
            <a:ext cx="1903487" cy="19034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C:\Users\СтВоспитатель\Pictures\фото ПДД\Новейшие фото ПДД\DSC_065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50" y="4214818"/>
            <a:ext cx="2593960" cy="2428892"/>
          </a:xfrm>
          <a:prstGeom prst="rect">
            <a:avLst/>
          </a:prstGeom>
          <a:noFill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295597">
            <a:off x="2870283" y="3475793"/>
            <a:ext cx="944857" cy="893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657233">
            <a:off x="1709333" y="5567681"/>
            <a:ext cx="1111809" cy="1051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604757">
            <a:off x="5332733" y="5136376"/>
            <a:ext cx="946032" cy="894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65" y="214289"/>
            <a:ext cx="758026" cy="127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1745620"/>
            <a:ext cx="533696" cy="10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Рисунок 20" descr="SDC10018.JPG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5776" y="4191058"/>
            <a:ext cx="3635999" cy="2525333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1000100" y="2928934"/>
            <a:ext cx="6256487" cy="107721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Экскурсии, беседы, тематические занятия, игры на транспортной площадке и макете, продуктивная деятельность,  помогают ребятам приобретать навыки и умения, связанные с безопасностью дорожного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движения.</a:t>
            </a:r>
            <a:endPara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SDC10033.JPG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65169" y="214289"/>
            <a:ext cx="3484903" cy="2525334"/>
          </a:xfrm>
          <a:prstGeom prst="rect">
            <a:avLst/>
          </a:prstGeom>
        </p:spPr>
      </p:pic>
      <p:pic>
        <p:nvPicPr>
          <p:cNvPr id="16" name="Рисунок 15" descr="SDC10089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8600" y="214289"/>
            <a:ext cx="3515807" cy="2526986"/>
          </a:xfrm>
          <a:prstGeom prst="rect">
            <a:avLst/>
          </a:prstGeom>
        </p:spPr>
      </p:pic>
      <p:pic>
        <p:nvPicPr>
          <p:cNvPr id="17" name="Picture 3" descr="C:\Users\СтВоспитатель\Pictures\фото ПДД\Новейшие фото ПДД\DSC_0641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988" y="4191059"/>
            <a:ext cx="2085725" cy="2525333"/>
          </a:xfrm>
          <a:prstGeom prst="rect">
            <a:avLst/>
          </a:prstGeom>
          <a:noFill/>
        </p:spPr>
      </p:pic>
      <p:pic>
        <p:nvPicPr>
          <p:cNvPr id="20" name="Picture 5" descr="http://files.sajt-vospitatelya-dou4.webnode.ru/200000193-5300954f65/starvosp-300x178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2820010"/>
            <a:ext cx="2748090" cy="163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96266">
            <a:off x="8090676" y="359352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569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295597">
            <a:off x="8184056" y="5774680"/>
            <a:ext cx="944857" cy="893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295597">
            <a:off x="7247951" y="3443099"/>
            <a:ext cx="944857" cy="893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70730" y="2802730"/>
            <a:ext cx="450794" cy="1246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Мои рисунки\фото ПДД\сентябрь 2016г\DSC0456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5242" y="1109136"/>
            <a:ext cx="3574750" cy="268141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59632" y="187372"/>
            <a:ext cx="6950006" cy="70788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Отряд ЮПИД</a:t>
            </a:r>
            <a:b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«Казачий дорожный патруль»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988" y="4049644"/>
            <a:ext cx="3573004" cy="26797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1771" y="4049644"/>
            <a:ext cx="3538661" cy="2630938"/>
          </a:xfrm>
          <a:prstGeom prst="rect">
            <a:avLst/>
          </a:prstGeom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295597">
            <a:off x="8093635" y="189670"/>
            <a:ext cx="944857" cy="893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018531">
            <a:off x="159104" y="189669"/>
            <a:ext cx="944857" cy="893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Pictures\фото ПДД\2016г\DSC04570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7815" y="1109135"/>
            <a:ext cx="3574752" cy="268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53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387489">
            <a:off x="436983" y="85286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8185320" y="1508443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829073"/>
            <a:ext cx="685224" cy="114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261405" y="116633"/>
            <a:ext cx="7704857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Все свои умения применять и соблюдать  правила на практике,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дети показали на празднике.</a:t>
            </a: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387489">
            <a:off x="794173" y="5740462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DSC04896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852" y="928670"/>
            <a:ext cx="7429552" cy="55721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78576">
            <a:off x="7685254" y="2008507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7584" y="5877272"/>
            <a:ext cx="685224" cy="114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142976" y="2643182"/>
            <a:ext cx="7748934" cy="107721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Следуя стрелкам – указателям,  ребята  ехали в автобусе, соблюдая все правила культурного пассажира; отвечали на вопросы; исправили «ошибку» в сигналах светофора; «отремонтировали» дорожные знаки; показали,  как можно обезопасить себя на дороге в тёмное время суток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037763">
            <a:off x="7958005" y="5761041"/>
            <a:ext cx="1091399" cy="103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SC04829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00100" y="357166"/>
            <a:ext cx="2428892" cy="1943057"/>
          </a:xfrm>
          <a:prstGeom prst="rect">
            <a:avLst/>
          </a:prstGeom>
        </p:spPr>
      </p:pic>
      <p:pic>
        <p:nvPicPr>
          <p:cNvPr id="8" name="Рисунок 7" descr="DSC04842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4744" y="4071942"/>
            <a:ext cx="2571767" cy="1928826"/>
          </a:xfrm>
          <a:prstGeom prst="rect">
            <a:avLst/>
          </a:prstGeom>
        </p:spPr>
      </p:pic>
      <p:pic>
        <p:nvPicPr>
          <p:cNvPr id="9" name="Рисунок 8" descr="DSC04852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9388" y="357166"/>
            <a:ext cx="2571768" cy="1928825"/>
          </a:xfrm>
          <a:prstGeom prst="rect">
            <a:avLst/>
          </a:prstGeom>
        </p:spPr>
      </p:pic>
      <p:pic>
        <p:nvPicPr>
          <p:cNvPr id="22" name="Рисунок 21" descr="5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42852"/>
            <a:ext cx="1071538" cy="2133366"/>
          </a:xfrm>
          <a:prstGeom prst="rect">
            <a:avLst/>
          </a:prstGeom>
        </p:spPr>
      </p:pic>
      <p:pic>
        <p:nvPicPr>
          <p:cNvPr id="11" name="Рисунок 10" descr="DSC04864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00" y="4071942"/>
            <a:ext cx="2571767" cy="1928826"/>
          </a:xfrm>
          <a:prstGeom prst="rect">
            <a:avLst/>
          </a:prstGeom>
        </p:spPr>
      </p:pic>
      <p:pic>
        <p:nvPicPr>
          <p:cNvPr id="14" name="Рисунок 13" descr="DSC04856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306" y="357166"/>
            <a:ext cx="2571769" cy="1928826"/>
          </a:xfrm>
          <a:prstGeom prst="rect">
            <a:avLst/>
          </a:prstGeom>
        </p:spPr>
      </p:pic>
      <p:pic>
        <p:nvPicPr>
          <p:cNvPr id="15" name="Рисунок 14" descr="DSC04889.JP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9388" y="4071942"/>
            <a:ext cx="2571767" cy="19288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3c46c4499b3b3935c6cbfea9b0386487a62022"/>
</p:tagLst>
</file>

<file path=ppt/theme/theme1.xml><?xml version="1.0" encoding="utf-8"?>
<a:theme xmlns:a="http://schemas.openxmlformats.org/drawingml/2006/main" name="autumn2_shablon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autumn2_shablon</Template>
  <TotalTime>2708</TotalTime>
  <Words>270</Words>
  <Application>Microsoft Office PowerPoint</Application>
  <PresentationFormat>Экран (4:3)</PresentationFormat>
  <Paragraphs>33</Paragraphs>
  <Slides>15</Slides>
  <Notes>2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autumn2_shablon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Методическое обьединения воспитателей старших дошкольных групп</dc:title>
  <dc:creator>User</dc:creator>
  <cp:lastModifiedBy>MBTY</cp:lastModifiedBy>
  <cp:revision>254</cp:revision>
  <dcterms:created xsi:type="dcterms:W3CDTF">2014-11-24T08:28:51Z</dcterms:created>
  <dcterms:modified xsi:type="dcterms:W3CDTF">2017-03-09T21:20:28Z</dcterms:modified>
</cp:coreProperties>
</file>