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sldIdLst>
    <p:sldId id="259" r:id="rId2"/>
    <p:sldId id="297" r:id="rId3"/>
    <p:sldId id="299" r:id="rId4"/>
    <p:sldId id="300" r:id="rId5"/>
    <p:sldId id="337" r:id="rId6"/>
    <p:sldId id="301" r:id="rId7"/>
    <p:sldId id="302" r:id="rId8"/>
    <p:sldId id="316" r:id="rId9"/>
    <p:sldId id="303" r:id="rId10"/>
    <p:sldId id="307" r:id="rId11"/>
    <p:sldId id="304" r:id="rId12"/>
    <p:sldId id="323" r:id="rId13"/>
    <p:sldId id="305" r:id="rId14"/>
    <p:sldId id="315" r:id="rId15"/>
    <p:sldId id="306" r:id="rId16"/>
    <p:sldId id="309" r:id="rId17"/>
    <p:sldId id="310" r:id="rId18"/>
    <p:sldId id="311" r:id="rId19"/>
    <p:sldId id="312" r:id="rId20"/>
    <p:sldId id="313" r:id="rId21"/>
    <p:sldId id="314" r:id="rId22"/>
    <p:sldId id="317" r:id="rId23"/>
    <p:sldId id="324" r:id="rId24"/>
    <p:sldId id="318" r:id="rId25"/>
    <p:sldId id="319" r:id="rId26"/>
    <p:sldId id="325" r:id="rId27"/>
    <p:sldId id="322" r:id="rId28"/>
    <p:sldId id="298" r:id="rId29"/>
    <p:sldId id="326" r:id="rId30"/>
    <p:sldId id="276" r:id="rId31"/>
    <p:sldId id="277" r:id="rId32"/>
    <p:sldId id="278" r:id="rId33"/>
    <p:sldId id="279" r:id="rId34"/>
    <p:sldId id="295" r:id="rId35"/>
    <p:sldId id="293" r:id="rId36"/>
    <p:sldId id="296" r:id="rId37"/>
    <p:sldId id="294" r:id="rId38"/>
    <p:sldId id="288" r:id="rId39"/>
    <p:sldId id="280" r:id="rId40"/>
    <p:sldId id="281" r:id="rId41"/>
    <p:sldId id="271" r:id="rId42"/>
    <p:sldId id="284" r:id="rId43"/>
    <p:sldId id="327" r:id="rId44"/>
    <p:sldId id="282" r:id="rId45"/>
    <p:sldId id="274" r:id="rId46"/>
    <p:sldId id="275" r:id="rId47"/>
    <p:sldId id="261" r:id="rId48"/>
    <p:sldId id="264" r:id="rId49"/>
    <p:sldId id="257" r:id="rId50"/>
    <p:sldId id="329" r:id="rId51"/>
    <p:sldId id="285" r:id="rId52"/>
    <p:sldId id="286" r:id="rId53"/>
    <p:sldId id="330" r:id="rId54"/>
    <p:sldId id="332" r:id="rId55"/>
    <p:sldId id="333" r:id="rId56"/>
    <p:sldId id="334" r:id="rId57"/>
    <p:sldId id="338" r:id="rId58"/>
    <p:sldId id="335" r:id="rId59"/>
    <p:sldId id="287" r:id="rId60"/>
    <p:sldId id="339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2E71A-5915-4273-970E-41AC700EF2BA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478FA9-C7D2-44BA-A94B-0A4A1C4CDF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16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478FA9-C7D2-44BA-A94B-0A4A1C4CDF0A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9211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gif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70.jpeg"/><Relationship Id="rId5" Type="http://schemas.openxmlformats.org/officeDocument/2006/relationships/image" Target="../media/image65.jpeg"/><Relationship Id="rId10" Type="http://schemas.openxmlformats.org/officeDocument/2006/relationships/image" Target="../media/image69.jpeg"/><Relationship Id="rId4" Type="http://schemas.openxmlformats.org/officeDocument/2006/relationships/image" Target="../media/image64.jpeg"/><Relationship Id="rId9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7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6.xml"/><Relationship Id="rId4" Type="http://schemas.microsoft.com/office/2007/relationships/hdphoto" Target="../media/hdphoto18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7" Type="http://schemas.microsoft.com/office/2007/relationships/hdphoto" Target="../media/hdphoto20.wdp"/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png"/><Relationship Id="rId5" Type="http://schemas.microsoft.com/office/2007/relationships/hdphoto" Target="../media/hdphoto19.wdp"/><Relationship Id="rId4" Type="http://schemas.openxmlformats.org/officeDocument/2006/relationships/image" Target="../media/image8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1.wdp"/><Relationship Id="rId4" Type="http://schemas.openxmlformats.org/officeDocument/2006/relationships/image" Target="../media/image8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red05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8113715" cy="6215106"/>
          </a:xfrm>
          <a:prstGeom prst="rect">
            <a:avLst/>
          </a:prstGeom>
        </p:spPr>
      </p:pic>
      <p:sp>
        <p:nvSpPr>
          <p:cNvPr id="2050" name="Прямоугольник 4"/>
          <p:cNvSpPr>
            <a:spLocks noChangeArrowheads="1"/>
          </p:cNvSpPr>
          <p:nvPr/>
        </p:nvSpPr>
        <p:spPr bwMode="auto">
          <a:xfrm>
            <a:off x="6156176" y="5805264"/>
            <a:ext cx="3821906" cy="125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</a:pPr>
            <a:endParaRPr lang="ru-RU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eaLnBrk="0" hangingPunct="0">
              <a:spcBef>
                <a:spcPct val="20000"/>
              </a:spcBef>
            </a:pPr>
            <a:endParaRPr lang="ru-RU" sz="2400" b="1" i="1" dirty="0">
              <a:solidFill>
                <a:srgbClr val="002060"/>
              </a:solidFill>
              <a:latin typeface="Book Antiqua" pitchFamily="18" charset="0"/>
            </a:endParaRPr>
          </a:p>
          <a:p>
            <a:pPr eaLnBrk="0" hangingPunct="0">
              <a:spcBef>
                <a:spcPct val="20000"/>
              </a:spcBef>
            </a:pPr>
            <a:endParaRPr lang="ru-RU" sz="2400" b="1" i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2053" name="Прямоугольник 7"/>
          <p:cNvSpPr>
            <a:spLocks noChangeArrowheads="1"/>
          </p:cNvSpPr>
          <p:nvPr/>
        </p:nvSpPr>
        <p:spPr bwMode="auto">
          <a:xfrm>
            <a:off x="1022389" y="-1"/>
            <a:ext cx="7643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детский сад №8 «Звёздочка»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10" descr="C:\Users\User\Desktop\ЦОР 2010Г\надписи\ывчаспми.png"/>
          <p:cNvPicPr>
            <a:picLocks noChangeAspect="1" noChangeArrowheads="1"/>
          </p:cNvPicPr>
          <p:nvPr/>
        </p:nvPicPr>
        <p:blipFill rotWithShape="1">
          <a:blip r:embed="rId3" cstate="print"/>
          <a:srcRect l="1" t="24893" r="45949"/>
          <a:stretch/>
        </p:blipFill>
        <p:spPr bwMode="auto">
          <a:xfrm>
            <a:off x="2285984" y="2643182"/>
            <a:ext cx="4587469" cy="40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5715008" y="2214554"/>
            <a:ext cx="1440160" cy="2185544"/>
            <a:chOff x="491894" y="1865547"/>
            <a:chExt cx="1098064" cy="2033218"/>
          </a:xfrm>
        </p:grpSpPr>
        <p:pic>
          <p:nvPicPr>
            <p:cNvPr id="2056" name="Picture 5" descr="C:\Users\User\Desktop\ЦОР 2010Г\материал\ukazateli_032_big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814940">
              <a:off x="692882" y="1865547"/>
              <a:ext cx="812729" cy="1130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Группа 16"/>
            <p:cNvGrpSpPr>
              <a:grpSpLocks/>
            </p:cNvGrpSpPr>
            <p:nvPr/>
          </p:nvGrpSpPr>
          <p:grpSpPr bwMode="auto">
            <a:xfrm>
              <a:off x="491894" y="2586647"/>
              <a:ext cx="1098064" cy="1312118"/>
              <a:chOff x="7200735" y="1865935"/>
              <a:chExt cx="1098064" cy="1312118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7286628" y="2000167"/>
                <a:ext cx="928277" cy="107197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2059" name="Picture 7" descr="C:\Users\User\Desktop\ЦОР 2010Г\материал\zapreshaychie_014_big.gif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929224">
                <a:off x="7200735" y="1865935"/>
                <a:ext cx="1098064" cy="13121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285984" y="928670"/>
            <a:ext cx="6500858" cy="1143000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Досуг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по 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правилам дорожного движения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1206031529_train01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128" b="52955" l="14167" r="98833">
                        <a14:foregroundMark x1="28500" y1="34515" x2="28500" y2="34515"/>
                        <a14:foregroundMark x1="21833" y1="40189" x2="21833" y2="40189"/>
                        <a14:foregroundMark x1="18833" y1="33570" x2="18833" y2="33570"/>
                        <a14:foregroundMark x1="39833" y1="41135" x2="39833" y2="41135"/>
                      </a14:backgroundRemoval>
                    </a14:imgEffect>
                  </a14:imgLayer>
                </a14:imgProps>
              </a:ext>
            </a:extLst>
          </a:blip>
          <a:srcRect l="14206" t="2671" r="2334" b="48365"/>
          <a:stretch>
            <a:fillRect/>
          </a:stretch>
        </p:blipFill>
        <p:spPr>
          <a:xfrm>
            <a:off x="251520" y="332656"/>
            <a:ext cx="8532713" cy="55446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58325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642918"/>
            <a:ext cx="8645935" cy="492922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i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3649" y="445134"/>
            <a:ext cx="6138564" cy="60802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1368187538_03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8200" y1="36994" x2="58200" y2="36994"/>
                        <a14:foregroundMark x1="63800" y1="39595" x2="63800" y2="39595"/>
                        <a14:foregroundMark x1="59400" y1="39884" x2="59400" y2="39884"/>
                        <a14:foregroundMark x1="57600" y1="34393" x2="57600" y2="34393"/>
                        <a14:foregroundMark x1="63800" y1="40751" x2="63800" y2="40751"/>
                        <a14:foregroundMark x1="59800" y1="35549" x2="59800" y2="35549"/>
                        <a14:foregroundMark x1="66400" y1="28324" x2="66400" y2="28324"/>
                        <a14:foregroundMark x1="58600" y1="26590" x2="58600" y2="26590"/>
                        <a14:foregroundMark x1="61400" y1="22832" x2="61400" y2="22832"/>
                        <a14:foregroundMark x1="67000" y1="13584" x2="67000" y2="13584"/>
                        <a14:foregroundMark x1="59200" y1="12717" x2="59200" y2="12717"/>
                        <a14:foregroundMark x1="54000" y1="18786" x2="54000" y2="18786"/>
                        <a14:foregroundMark x1="76200" y1="16474" x2="76200" y2="16474"/>
                        <a14:foregroundMark x1="83800" y1="8960" x2="83800" y2="8960"/>
                        <a14:foregroundMark x1="89000" y1="17052" x2="89000" y2="17052"/>
                        <a14:foregroundMark x1="55400" y1="14162" x2="55400" y2="14162"/>
                        <a14:foregroundMark x1="65000" y1="41618" x2="65000" y2="4161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548680"/>
            <a:ext cx="7794748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6013994_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214290"/>
            <a:ext cx="6786610" cy="646621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dDoj3qgnjh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0800" y1="85139" x2="50800" y2="85139"/>
                        <a14:foregroundMark x1="67000" y1="85139" x2="67000" y2="85139"/>
                        <a14:foregroundMark x1="89800" y1="78589" x2="89800" y2="78589"/>
                        <a14:foregroundMark x1="92000" y1="75567" x2="92000" y2="75567"/>
                        <a14:foregroundMark x1="95200" y1="78589" x2="95200" y2="78589"/>
                        <a14:foregroundMark x1="77000" y1="81864" x2="77000" y2="81864"/>
                        <a14:foregroundMark x1="66600" y1="85139" x2="66600" y2="85139"/>
                        <a14:foregroundMark x1="70000" y1="86902" x2="70000" y2="86902"/>
                        <a14:foregroundMark x1="81200" y1="84383" x2="81200" y2="84383"/>
                        <a14:foregroundMark x1="26400" y1="91688" x2="26400" y2="91688"/>
                        <a14:foregroundMark x1="16600" y1="12846" x2="16600" y2="12846"/>
                        <a14:foregroundMark x1="41200" y1="84635" x2="41200" y2="84635"/>
                        <a14:foregroundMark x1="47200" y1="89924" x2="47200" y2="89924"/>
                        <a14:foregroundMark x1="42000" y1="87406" x2="42000" y2="87406"/>
                        <a14:foregroundMark x1="92000" y1="81360" x2="92000" y2="813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560" y="548680"/>
            <a:ext cx="8172673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-62606-e8ae898b-or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47426"/>
            <a:ext cx="8175122" cy="5635862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25fc_9ef27e35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642917"/>
            <a:ext cx="8492765" cy="52947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88d9c5cf986b1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9313" y1="34061" x2="29313" y2="34061"/>
                        <a14:foregroundMark x1="46313" y1="62621" x2="46313" y2="62621"/>
                        <a14:foregroundMark x1="48250" y1="67638" x2="48250" y2="67638"/>
                        <a14:foregroundMark x1="41688" y1="80097" x2="42125" y2="800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576" y="332656"/>
            <a:ext cx="7290692" cy="60486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09063b90d86de326d0424c41d278edae.gif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8889" y1="19574" x2="18889" y2="19574"/>
                        <a14:foregroundMark x1="32407" y1="37021" x2="32407" y2="37021"/>
                        <a14:foregroundMark x1="29444" y1="57021" x2="29444" y2="57021"/>
                        <a14:foregroundMark x1="48333" y1="61702" x2="48333" y2="61702"/>
                        <a14:foregroundMark x1="47963" y1="45957" x2="47963" y2="45957"/>
                        <a14:foregroundMark x1="38519" y1="40851" x2="38519" y2="40851"/>
                        <a14:foregroundMark x1="20000" y1="49787" x2="20000" y2="49787"/>
                        <a14:foregroundMark x1="53704" y1="71064" x2="53704" y2="71064"/>
                        <a14:foregroundMark x1="23148" y1="44681" x2="23148" y2="44681"/>
                        <a14:foregroundMark x1="25556" y1="41277" x2="25556" y2="41277"/>
                        <a14:foregroundMark x1="50185" y1="57021" x2="50185" y2="57021"/>
                        <a14:foregroundMark x1="17593" y1="63830" x2="17593" y2="63830"/>
                        <a14:foregroundMark x1="29630" y1="73617" x2="29630" y2="73617"/>
                        <a14:foregroundMark x1="90000" y1="57021" x2="90000" y2="57021"/>
                        <a14:foregroundMark x1="17778" y1="52340" x2="17778" y2="52340"/>
                        <a14:foregroundMark x1="21111" y1="48936" x2="21111" y2="48936"/>
                        <a14:foregroundMark x1="23889" y1="42979" x2="23889" y2="429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568" y="764704"/>
            <a:ext cx="8226796" cy="47525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714488"/>
            <a:ext cx="850112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ночью коварная «Фея-Неразбериха» собрала все дорожные знаки, указатели и разметки,  и спрятала их. И теперь, когда наступит утро, начнутся дорожные аварии, пешеходы попадут под колёса автомобилей. Всем! Всем! Всем! Кто читает наше письмо, кто смел и не боится трудностей, просим прийти на помощь.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Отряд ЮПИД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Мои рисунки\Мамкины доки\1350590858_kehm3vkdx8jbhuw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214950"/>
            <a:ext cx="1818260" cy="1276347"/>
          </a:xfrm>
          <a:prstGeom prst="rect">
            <a:avLst/>
          </a:prstGeom>
          <a:noFill/>
        </p:spPr>
      </p:pic>
      <p:pic>
        <p:nvPicPr>
          <p:cNvPr id="2052" name="Picture 4" descr="D:\Мои рисунки\Мамкины доки\1350590858_kehm3vkdx8jbhuw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847272">
            <a:off x="641695" y="5302462"/>
            <a:ext cx="1465422" cy="1028669"/>
          </a:xfrm>
          <a:prstGeom prst="rect">
            <a:avLst/>
          </a:prstGeom>
          <a:noFill/>
        </p:spPr>
      </p:pic>
      <p:pic>
        <p:nvPicPr>
          <p:cNvPr id="7" name="Рисунок 6" descr="C:\Users\User\Desktop\120207_1328572981_почтальон.jpg"/>
          <p:cNvPicPr/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67" y1="20190" x2="4667" y2="20190"/>
                        <a14:foregroundMark x1="23667" y1="20952" x2="23667" y2="20952"/>
                        <a14:foregroundMark x1="25500" y1="18095" x2="25500" y2="18095"/>
                        <a14:foregroundMark x1="27833" y1="15238" x2="27833" y2="15238"/>
                        <a14:foregroundMark x1="12667" y1="21714" x2="12667" y2="21714"/>
                        <a14:foregroundMark x1="41833" y1="47048" x2="41833" y2="47048"/>
                        <a14:foregroundMark x1="9000" y1="23810" x2="9000" y2="23810"/>
                        <a14:foregroundMark x1="25333" y1="20381" x2="25333" y2="20381"/>
                        <a14:foregroundMark x1="11167" y1="25143" x2="11167" y2="25143"/>
                        <a14:foregroundMark x1="11833" y1="23048" x2="11833" y2="23048"/>
                        <a14:foregroundMark x1="9333" y1="21524" x2="9333" y2="21524"/>
                        <a14:foregroundMark x1="12833" y1="30476" x2="12833" y2="30476"/>
                        <a14:foregroundMark x1="9000" y1="10476" x2="9000" y2="10476"/>
                        <a14:foregroundMark x1="12167" y1="5524" x2="12167" y2="5524"/>
                        <a14:foregroundMark x1="14833" y1="4000" x2="14833" y2="4000"/>
                        <a14:foregroundMark x1="18667" y1="7810" x2="18667" y2="7810"/>
                        <a14:foregroundMark x1="18667" y1="7810" x2="18667" y2="7810"/>
                        <a14:foregroundMark x1="21167" y1="10476" x2="21167" y2="10476"/>
                        <a14:foregroundMark x1="27333" y1="24571" x2="27333" y2="24571"/>
                        <a14:foregroundMark x1="30667" y1="18857" x2="30667" y2="18857"/>
                        <a14:foregroundMark x1="9667" y1="27429" x2="9667" y2="27429"/>
                        <a14:foregroundMark x1="16000" y1="31429" x2="16000" y2="31429"/>
                        <a14:foregroundMark x1="21500" y1="35048" x2="21500" y2="35048"/>
                        <a14:foregroundMark x1="16833" y1="32571" x2="16833" y2="32571"/>
                        <a14:foregroundMark x1="14167" y1="30667" x2="14167" y2="30667"/>
                        <a14:foregroundMark x1="11833" y1="28190" x2="11833" y2="28190"/>
                        <a14:foregroundMark x1="10833" y1="7619" x2="10833" y2="7619"/>
                        <a14:foregroundMark x1="7667" y1="13143" x2="7667" y2="13143"/>
                        <a14:foregroundMark x1="16333" y1="5714" x2="16333" y2="5714"/>
                        <a14:foregroundMark x1="18000" y1="7238" x2="18000" y2="7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0231"/>
            <a:ext cx="1993404" cy="192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D:\Мои рисунки\Мамкины доки\1350590858_kehm3vkdx8jbhuw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41310">
            <a:off x="6943549" y="275115"/>
            <a:ext cx="610615" cy="428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6048_html_m5397994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428604"/>
            <a:ext cx="5228422" cy="6002135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982524-thumb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142852"/>
            <a:ext cx="6286544" cy="7242098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72784449_samolet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357166"/>
            <a:ext cx="7679461" cy="6062732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0018-018-Kater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7963" b="73889" l="7083" r="93750">
                        <a14:foregroundMark x1="20694" y1="39259" x2="20694" y2="39259"/>
                        <a14:foregroundMark x1="20278" y1="43333" x2="20278" y2="43333"/>
                        <a14:foregroundMark x1="29167" y1="41296" x2="29167" y2="41296"/>
                        <a14:foregroundMark x1="60833" y1="41296" x2="60833" y2="41296"/>
                        <a14:foregroundMark x1="60833" y1="41296" x2="60833" y2="41296"/>
                        <a14:foregroundMark x1="67222" y1="42037" x2="67222" y2="42037"/>
                        <a14:foregroundMark x1="71389" y1="42778" x2="71389" y2="42778"/>
                        <a14:foregroundMark x1="73889" y1="42963" x2="73889" y2="42963"/>
                        <a14:foregroundMark x1="58333" y1="42037" x2="58333" y2="42037"/>
                        <a14:foregroundMark x1="58333" y1="42037" x2="58333" y2="42037"/>
                        <a14:foregroundMark x1="63056" y1="41481" x2="63056" y2="41481"/>
                        <a14:foregroundMark x1="31389" y1="42407" x2="31389" y2="42407"/>
                        <a14:foregroundMark x1="26806" y1="42963" x2="26806" y2="42963"/>
                        <a14:foregroundMark x1="22778" y1="42407" x2="22778" y2="42407"/>
                        <a14:foregroundMark x1="24306" y1="42778" x2="24306" y2="42778"/>
                        <a14:foregroundMark x1="24028" y1="42778" x2="24028" y2="42778"/>
                        <a14:foregroundMark x1="14583" y1="47037" x2="14583" y2="47037"/>
                        <a14:foregroundMark x1="85833" y1="48704" x2="85833" y2="48704"/>
                        <a14:foregroundMark x1="86667" y1="47593" x2="86667" y2="47593"/>
                        <a14:foregroundMark x1="82222" y1="46481" x2="82222" y2="46481"/>
                        <a14:foregroundMark x1="78194" y1="47963" x2="78194" y2="47963"/>
                        <a14:foregroundMark x1="74306" y1="47778" x2="74306" y2="47778"/>
                        <a14:foregroundMark x1="89167" y1="43148" x2="89167" y2="43148"/>
                        <a14:foregroundMark x1="87917" y1="40000" x2="87917" y2="40000"/>
                        <a14:foregroundMark x1="89167" y1="40370" x2="89167" y2="40370"/>
                        <a14:foregroundMark x1="21528" y1="39444" x2="21528" y2="39444"/>
                      </a14:backgroundRemoval>
                    </a14:imgEffect>
                  </a14:imgLayer>
                </a14:imgProps>
              </a:ext>
            </a:extLst>
          </a:blip>
          <a:srcRect l="7383" t="8839" r="6199" b="26447"/>
          <a:stretch>
            <a:fillRect/>
          </a:stretch>
        </p:blipFill>
        <p:spPr>
          <a:xfrm>
            <a:off x="755576" y="476672"/>
            <a:ext cx="7668617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airplane2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5452" y="642918"/>
            <a:ext cx="7983858" cy="4857784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elicopter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285728"/>
            <a:ext cx="7148554" cy="714855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mini_4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1373" y1="27105" x2="61373" y2="27105"/>
                        <a14:foregroundMark x1="73333" y1="38158" x2="73333" y2="38158"/>
                        <a14:foregroundMark x1="13725" y1="38684" x2="13725" y2="38684"/>
                        <a14:foregroundMark x1="14902" y1="33947" x2="14902" y2="33947"/>
                        <a14:foregroundMark x1="15882" y1="55000" x2="15882" y2="55000"/>
                        <a14:foregroundMark x1="16471" y1="54474" x2="16471" y2="54474"/>
                        <a14:foregroundMark x1="13529" y1="36316" x2="13529" y2="36316"/>
                        <a14:foregroundMark x1="13137" y1="38158" x2="13137" y2="38158"/>
                        <a14:foregroundMark x1="11373" y1="38684" x2="11373" y2="38684"/>
                        <a14:foregroundMark x1="14314" y1="55789" x2="14314" y2="55789"/>
                        <a14:foregroundMark x1="15490" y1="52632" x2="15490" y2="52632"/>
                        <a14:foregroundMark x1="16863" y1="52368" x2="16863" y2="52368"/>
                        <a14:foregroundMark x1="14510" y1="57105" x2="14510" y2="57105"/>
                        <a14:foregroundMark x1="12549" y1="41316" x2="12549" y2="41316"/>
                        <a14:foregroundMark x1="46667" y1="91316" x2="46667" y2="91316"/>
                        <a14:foregroundMark x1="47451" y1="90526" x2="47451" y2="90526"/>
                        <a14:foregroundMark x1="44706" y1="90263" x2="44706" y2="90263"/>
                        <a14:foregroundMark x1="46275" y1="88421" x2="46275" y2="88421"/>
                        <a14:foregroundMark x1="60784" y1="95000" x2="60784" y2="95000"/>
                        <a14:foregroundMark x1="61961" y1="93947" x2="61961" y2="93947"/>
                        <a14:foregroundMark x1="60000" y1="95789" x2="60000" y2="95789"/>
                        <a14:foregroundMark x1="62745" y1="28421" x2="62745" y2="28421"/>
                        <a14:foregroundMark x1="78039" y1="41842" x2="78039" y2="41842"/>
                        <a14:foregroundMark x1="63922" y1="27895" x2="63922" y2="27895"/>
                        <a14:foregroundMark x1="80000" y1="42368" x2="80000" y2="42368"/>
                        <a14:foregroundMark x1="72745" y1="42368" x2="72745" y2="423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536" y="188640"/>
            <a:ext cx="8460705" cy="54726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rablik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85728"/>
            <a:ext cx="6054574" cy="6313914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с вырезом 4"/>
          <p:cNvSpPr/>
          <p:nvPr/>
        </p:nvSpPr>
        <p:spPr>
          <a:xfrm>
            <a:off x="642910" y="142852"/>
            <a:ext cx="7500990" cy="228599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11"/>
          <p:cNvSpPr txBox="1">
            <a:spLocks/>
          </p:cNvSpPr>
          <p:nvPr/>
        </p:nvSpPr>
        <p:spPr>
          <a:xfrm>
            <a:off x="1000100" y="714356"/>
            <a:ext cx="67866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«Музей дорожного движения»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Рисунок 5" descr="53634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000" y1="50585" x2="25000" y2="50585"/>
                        <a14:foregroundMark x1="29342" y1="51288" x2="29342" y2="51288"/>
                        <a14:foregroundMark x1="34342" y1="37705" x2="34342" y2="37705"/>
                        <a14:foregroundMark x1="34342" y1="37705" x2="34342" y2="37705"/>
                        <a14:foregroundMark x1="30000" y1="73770" x2="30000" y2="73770"/>
                        <a14:foregroundMark x1="36974" y1="76112" x2="36974" y2="76112"/>
                        <a14:foregroundMark x1="42368" y1="79625" x2="42368" y2="79625"/>
                        <a14:foregroundMark x1="49342" y1="82904" x2="49342" y2="82904"/>
                        <a14:foregroundMark x1="53816" y1="24824" x2="53816" y2="24824"/>
                        <a14:foregroundMark x1="63816" y1="21311" x2="63816" y2="21311"/>
                        <a14:backgroundMark x1="18947" y1="17799" x2="18947" y2="17799"/>
                        <a14:backgroundMark x1="37763" y1="17799" x2="37763" y2="17799"/>
                        <a14:backgroundMark x1="45263" y1="19672" x2="45263" y2="19672"/>
                        <a14:backgroundMark x1="51053" y1="43794" x2="51053" y2="43794"/>
                        <a14:backgroundMark x1="44605" y1="28806" x2="44605" y2="28806"/>
                        <a14:backgroundMark x1="55789" y1="17799" x2="55789" y2="17799"/>
                        <a14:backgroundMark x1="58947" y1="33021" x2="58947" y2="33021"/>
                        <a14:backgroundMark x1="66184" y1="31616" x2="66184" y2="31616"/>
                        <a14:backgroundMark x1="48158" y1="40984" x2="48158" y2="40984"/>
                        <a14:backgroundMark x1="38158" y1="38407" x2="38158" y2="384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2536" y="1285848"/>
            <a:ext cx="9289032" cy="531150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/>
          <p:cNvSpPr/>
          <p:nvPr/>
        </p:nvSpPr>
        <p:spPr>
          <a:xfrm>
            <a:off x="428596" y="1071546"/>
            <a:ext cx="8143932" cy="44291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2786058"/>
            <a:ext cx="55254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«Исторический зал»</a:t>
            </a:r>
            <a:r>
              <a:rPr lang="ru-RU" sz="4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User\Desktop\ЦОР 2010Г\материал\ukazateli_032_bi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7166"/>
            <a:ext cx="325774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000496" y="4071942"/>
            <a:ext cx="571504" cy="2286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4071934" y="5857892"/>
            <a:ext cx="428628" cy="114300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55"/>
          <p:cNvPicPr>
            <a:picLocks noChangeAspect="1" noChangeArrowheads="1"/>
          </p:cNvPicPr>
          <p:nvPr/>
        </p:nvPicPr>
        <p:blipFill rotWithShape="1">
          <a:blip r:embed="rId2" cstate="print"/>
          <a:srcRect l="2293" t="5987"/>
          <a:stretch/>
        </p:blipFill>
        <p:spPr bwMode="auto">
          <a:xfrm>
            <a:off x="2123728" y="251481"/>
            <a:ext cx="5122130" cy="6461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www.ohot-prostory.com.ua/forum/download/file.php?id=1435&amp;sid=31bb90d17ab292e6c4ef6190a8b49dd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115" b="14163"/>
          <a:stretch/>
        </p:blipFill>
        <p:spPr bwMode="auto">
          <a:xfrm>
            <a:off x="179512" y="260646"/>
            <a:ext cx="8767792" cy="6350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dn2.imgbb.ru/user/119/1193641/201408/8136fa62faf0ffc825aab3a0b626aa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85754" cy="5472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ustunchik.ua/uploads/holiday/cache/b02b96f15f596739216203bbfbce41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64" y="620688"/>
            <a:ext cx="8504061" cy="5539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da5e601487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72" y="332657"/>
            <a:ext cx="8598972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72751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NtRInYkhMC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59020" cy="59193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8611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rtlib.ru/objects/gallery_101/artlib_gallery-50737-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591" y="260648"/>
            <a:ext cx="8608078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037686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g041p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38" t="11059" r="8278" b="6850"/>
          <a:stretch/>
        </p:blipFill>
        <p:spPr bwMode="auto">
          <a:xfrm>
            <a:off x="395535" y="620688"/>
            <a:ext cx="8355347" cy="5373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95736" y="6395216"/>
            <a:ext cx="5472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ачались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дорожно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транспортные происшествия. </a:t>
            </a:r>
          </a:p>
        </p:txBody>
      </p:sp>
    </p:spTree>
    <p:extLst>
      <p:ext uri="{BB962C8B-B14F-4D97-AF65-F5344CB8AC3E}">
        <p14:creationId xmlns="" xmlns:p14="http://schemas.microsoft.com/office/powerpoint/2010/main" val="176967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574" y="5661248"/>
            <a:ext cx="89884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понравилось это русским царям Иоанну Алексеевичу и 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Петру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Алексеевичу.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Решили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они издать указ, который и стали, потом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считать 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первыми правилами дорожного движения.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://uchebana5.ru/images/1228/2455627/m2e87e2f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8482"/>
            <a:ext cx="4680520" cy="535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49905" y="2132112"/>
            <a:ext cx="12961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      1730г.</a:t>
            </a:r>
          </a:p>
          <a:p>
            <a:r>
              <a:rPr lang="ru-RU" sz="1200" dirty="0" smtClean="0"/>
              <a:t>«…извозчикам </a:t>
            </a:r>
            <a:r>
              <a:rPr lang="ru-RU" sz="1200" dirty="0"/>
              <a:t>и прочим всяких чинов людям, ездить имея лошадей занузданных, со всяким пониманием и осторожностью, смирно. А тех, кто не будет соблюдать бить кнутом и ссылать на </a:t>
            </a:r>
            <a:r>
              <a:rPr lang="ru-RU" sz="1200" dirty="0" smtClean="0"/>
              <a:t>каторгу».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71829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кеун 00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5453"/>
          <a:stretch/>
        </p:blipFill>
        <p:spPr bwMode="auto">
          <a:xfrm>
            <a:off x="467544" y="164262"/>
            <a:ext cx="8208912" cy="6440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2428868"/>
            <a:ext cx="84296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К какому виду транспорта относится автобус?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Кто управляет автобусом?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Кем вы станете, когда сядете в автобус?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Где должны ходить пешеходы?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Где ездят машины?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Кому подчиняются на дороге водители и пешеходы?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Можно ли играть на проезжей части?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Сколько сигналов у светофора для пешеходов?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А для водителей 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2500306"/>
            <a:ext cx="1734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(пассажирский)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2928934"/>
            <a:ext cx="1219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(водитель)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3214686"/>
            <a:ext cx="1644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(пассажирами)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3643314"/>
            <a:ext cx="1507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 тротуару)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4000504"/>
            <a:ext cx="1292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 дороге)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72396" y="2928934"/>
            <a:ext cx="1408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(Светофору)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4714884"/>
            <a:ext cx="708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(Нет)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5072074"/>
            <a:ext cx="704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(Два)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5500702"/>
            <a:ext cx="70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(Три)</a:t>
            </a:r>
            <a:endParaRPr lang="ru-RU" dirty="0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714348" y="0"/>
            <a:ext cx="7500990" cy="228599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857232"/>
            <a:ext cx="41122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«Отвечай быстро»</a:t>
            </a:r>
            <a:endParaRPr lang="ru-RU" sz="2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1QkAcEbiy7OWw^ao6aaXy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54" y="4929198"/>
            <a:ext cx="2095515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еун 0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290"/>
            <a:ext cx="7034232" cy="61553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russchool.ucoz.com/_ld/6/38345327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0648"/>
            <a:ext cx="10516592" cy="5652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699792" y="6165304"/>
            <a:ext cx="3776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автомобиль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utoinform96.com/image/cache/data/cover/rim3/pdd-2016g-rf-tretij-rim-6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744416" cy="5568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umershop.ru/images/production/584d25eb86f06122951527bfd714b39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4704"/>
            <a:ext cx="3960440" cy="55564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/>
          <p:cNvSpPr/>
          <p:nvPr/>
        </p:nvSpPr>
        <p:spPr>
          <a:xfrm>
            <a:off x="642910" y="0"/>
            <a:ext cx="8143932" cy="350046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1285860"/>
            <a:ext cx="34809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«Три цвета»</a:t>
            </a:r>
            <a:r>
              <a:rPr lang="ru-RU" sz="4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84" y="2857496"/>
            <a:ext cx="4286280" cy="37608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кеун 00787"/>
          <p:cNvPicPr>
            <a:picLocks noChangeAspect="1" noChangeArrowheads="1"/>
          </p:cNvPicPr>
          <p:nvPr/>
        </p:nvPicPr>
        <p:blipFill rotWithShape="1">
          <a:blip r:embed="rId2" cstate="print"/>
          <a:srcRect l="4578" t="14138" r="7615" b="2229"/>
          <a:stretch/>
        </p:blipFill>
        <p:spPr bwMode="auto">
          <a:xfrm>
            <a:off x="1370056" y="66798"/>
            <a:ext cx="2288489" cy="3326851"/>
          </a:xfrm>
          <a:prstGeom prst="rect">
            <a:avLst/>
          </a:prstGeom>
          <a:noFill/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139952" y="1117766"/>
            <a:ext cx="587853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современный транспортный светофор.</a:t>
            </a:r>
          </a:p>
        </p:txBody>
      </p:sp>
      <p:pic>
        <p:nvPicPr>
          <p:cNvPr id="4" name="Picture 7" descr="кеун 0078"/>
          <p:cNvPicPr>
            <a:picLocks noChangeAspect="1" noChangeArrowheads="1"/>
          </p:cNvPicPr>
          <p:nvPr/>
        </p:nvPicPr>
        <p:blipFill rotWithShape="1">
          <a:blip r:embed="rId3" cstate="print"/>
          <a:srcRect l="4409" r="7783" b="4739"/>
          <a:stretch/>
        </p:blipFill>
        <p:spPr bwMode="auto">
          <a:xfrm>
            <a:off x="1370056" y="3499322"/>
            <a:ext cx="2288489" cy="3358678"/>
          </a:xfrm>
          <a:prstGeom prst="rect">
            <a:avLst/>
          </a:prstGeom>
          <a:noFill/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283968" y="4000503"/>
            <a:ext cx="36831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Светофор для пешеходов</a:t>
            </a:r>
            <a:r>
              <a:rPr lang="ru-RU" sz="2400" dirty="0">
                <a:solidFill>
                  <a:srgbClr val="CC0099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 descr="кеун 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6631"/>
            <a:ext cx="4233032" cy="6674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8310" name="WordArt 6"/>
          <p:cNvSpPr>
            <a:spLocks noChangeArrowheads="1" noChangeShapeType="1" noTextEdit="1"/>
          </p:cNvSpPr>
          <p:nvPr/>
        </p:nvSpPr>
        <p:spPr bwMode="auto">
          <a:xfrm>
            <a:off x="32366" y="1844824"/>
            <a:ext cx="4896544" cy="27358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37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Светофор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 –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 греческое слово,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 оно означает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«несущий свет»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 descr="кеун 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83036" y="186298"/>
            <a:ext cx="5335241" cy="5546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971600" y="5733256"/>
            <a:ext cx="73581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светофор в России </a:t>
            </a:r>
            <a:r>
              <a:rPr lang="ru-RU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</a:t>
            </a: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форме круга. </a:t>
            </a:r>
            <a:endParaRPr lang="ru-RU" sz="2400" b="1" dirty="0" smtClean="0">
              <a:solidFill>
                <a:srgbClr val="CC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Регулировщик </a:t>
            </a: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поворачивал </a:t>
            </a:r>
            <a:r>
              <a:rPr lang="ru-RU" sz="2400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стрелку на </a:t>
            </a:r>
            <a:r>
              <a:rPr lang="ru-RU" sz="2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нужный цвет.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право с вырезом 7"/>
          <p:cNvSpPr/>
          <p:nvPr/>
        </p:nvSpPr>
        <p:spPr>
          <a:xfrm>
            <a:off x="928662" y="0"/>
            <a:ext cx="7500990" cy="228599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483" name="Picture 4" descr="C:\Users\User\Desktop\ЦОР 2010Г\44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171234">
            <a:off x="857224" y="1714488"/>
            <a:ext cx="157162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C:\Users\User\Desktop\ЦОР 2010Г\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15715">
            <a:off x="6940929" y="2197782"/>
            <a:ext cx="1338929" cy="194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Users\User\Desktop\ЦОР 2010Г\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-2655323">
            <a:off x="659806" y="4031024"/>
            <a:ext cx="1217416" cy="17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" descr="C:\Users\User\Desktop\ЦОР 2010Г\44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96844">
            <a:off x="7524328" y="4365104"/>
            <a:ext cx="879475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5" descr="F:\!CKAЧKA!\9b0a7a3fa41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1001191"/>
            <a:ext cx="5197841" cy="519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785918" y="714356"/>
            <a:ext cx="61107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 вопросов и ответов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3735"/>
            <a:ext cx="7772400" cy="148104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002060"/>
                </a:solidFill>
              </a:rPr>
              <a:t>Какие автомобили могут проехать на красный свет?</a:t>
            </a:r>
          </a:p>
        </p:txBody>
      </p:sp>
      <p:pic>
        <p:nvPicPr>
          <p:cNvPr id="8196" name="Picture 4" descr="http://gostrf.com/norma_data/9/9458/x01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89286" l="0" r="95207">
                        <a14:foregroundMark x1="30579" y1="51339" x2="30579" y2="51339"/>
                        <a14:foregroundMark x1="24959" y1="34821" x2="24959" y2="34821"/>
                        <a14:foregroundMark x1="28099" y1="58929" x2="28099" y2="58929"/>
                        <a14:foregroundMark x1="32893" y1="51339" x2="32893" y2="51339"/>
                        <a14:foregroundMark x1="41488" y1="49107" x2="41488" y2="49107"/>
                        <a14:foregroundMark x1="58017" y1="45982" x2="58017" y2="45982"/>
                        <a14:foregroundMark x1="77025" y1="49107" x2="77025" y2="49107"/>
                        <a14:foregroundMark x1="80331" y1="45982" x2="80331" y2="45982"/>
                        <a14:foregroundMark x1="45785" y1="39732" x2="45785" y2="39732"/>
                        <a14:foregroundMark x1="40661" y1="35268" x2="40661" y2="35268"/>
                        <a14:foregroundMark x1="31405" y1="30804" x2="31405" y2="30804"/>
                        <a14:foregroundMark x1="28595" y1="37054" x2="28595" y2="37054"/>
                        <a14:foregroundMark x1="14711" y1="78571" x2="14711" y2="78571"/>
                        <a14:foregroundMark x1="63802" y1="82143" x2="63802" y2="82143"/>
                        <a14:foregroundMark x1="95207" y1="45089" x2="95207" y2="45089"/>
                        <a14:foregroundMark x1="25950" y1="13393" x2="25950" y2="133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42" y="1340767"/>
            <a:ext cx="4392488" cy="2376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playcast.ru/uploads/2014/11/16/1064839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148064" y="2844706"/>
            <a:ext cx="3744416" cy="4375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openclipart.org/image/2400px/svg_to_png/822/JNESS-POLICE-CA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3393062" cy="2287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dmin\Desktop\ИРИША ДОКУМЕНТЫ\аНимашки к ПДД\1308147-1624297ad5123e4c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4282" y="142852"/>
            <a:ext cx="1123309" cy="1142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две одинаковые машины</a:t>
            </a:r>
          </a:p>
        </p:txBody>
      </p:sp>
      <p:pic>
        <p:nvPicPr>
          <p:cNvPr id="7170" name="Picture 2" descr="http://garage1.ru/taxi/images/stories/illustration_tax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3" y="4725144"/>
            <a:ext cx="2088231" cy="1143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age.etov.ua/storage/640x640/8/3/8/c/838cf313afbaa55ad2689751aeedcc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3155422"/>
            <a:ext cx="1992143" cy="1179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balakovo.bezformata.ru/content/image714329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40768"/>
            <a:ext cx="2136159" cy="1204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nazarca.com/wp-content/uploads/2014/08/50-nc-kamyon-resmi-cizm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01613"/>
            <a:ext cx="2088231" cy="1287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age.etov.ua/storage/640x640/8/3/8/c/838cf313afbaa55ad2689751aeedcc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59632" y="1340768"/>
            <a:ext cx="2088230" cy="1251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F:\!CKAЧKA!\36ab5721714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14346" y="4429123"/>
            <a:ext cx="2024213" cy="20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http://3.bp.blogspot.com/-6usv-kxCbPI/UFk5D43ISLI/AAAAAAAAC8c/q_zNHf6_7iE/s1600/cartoon_cars_st6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4726877"/>
            <a:ext cx="2016224" cy="11887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\Desktop\b1022626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45" t="8745" r="3832" b="14068"/>
          <a:stretch/>
        </p:blipFill>
        <p:spPr bwMode="auto">
          <a:xfrm>
            <a:off x="1259633" y="3155423"/>
            <a:ext cx="2086492" cy="1165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900igr.net/datai/skazki-i-igry/Otkuda-ja-vzjalsja-1.files/0007-024-A-mozhet-avtobus-i-mashina-tozhe-zhivye-potomu-chto-bystro-ezdjat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5" y="1340768"/>
            <a:ext cx="2080153" cy="12497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201595-fba-po-0841-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869" b="26274"/>
          <a:stretch/>
        </p:blipFill>
        <p:spPr bwMode="auto">
          <a:xfrm flipH="1">
            <a:off x="3909002" y="4708842"/>
            <a:ext cx="2126158" cy="12068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/>
          <p:cNvSpPr/>
          <p:nvPr/>
        </p:nvSpPr>
        <p:spPr>
          <a:xfrm>
            <a:off x="571472" y="1214422"/>
            <a:ext cx="8358246" cy="30003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571604" y="2285992"/>
            <a:ext cx="67866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Музыкальная игра «Автобус»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3714752"/>
            <a:ext cx="4443022" cy="3000396"/>
          </a:xfrm>
          <a:prstGeom prst="rect">
            <a:avLst/>
          </a:prstGeom>
        </p:spPr>
      </p:pic>
      <p:pic>
        <p:nvPicPr>
          <p:cNvPr id="6" name="Рисунок 5" descr="8473963_1.jpg_h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142852"/>
            <a:ext cx="2464587" cy="1643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/>
          <p:cNvSpPr/>
          <p:nvPr/>
        </p:nvSpPr>
        <p:spPr>
          <a:xfrm>
            <a:off x="571472" y="214290"/>
            <a:ext cx="8143932" cy="40719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857364"/>
            <a:ext cx="64181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«Реставрационный зал»</a:t>
            </a:r>
            <a:r>
              <a:rPr lang="ru-RU" sz="4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090043">
            <a:off x="995163" y="3273930"/>
            <a:ext cx="3002377" cy="326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G:\53327_html_m223895b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33" y="143113"/>
            <a:ext cx="7473934" cy="6552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32418332_w200_h200_1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8" t="2125" r="4726" b="5901"/>
          <a:stretch/>
        </p:blipFill>
        <p:spPr bwMode="auto">
          <a:xfrm>
            <a:off x="1187624" y="116632"/>
            <a:ext cx="6802807" cy="6669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рисунки\фото ПДД\сентябрь 2016г\DSC045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71612"/>
            <a:ext cx="6571429" cy="4929222"/>
          </a:xfrm>
          <a:prstGeom prst="rect">
            <a:avLst/>
          </a:prstGeom>
          <a:noFill/>
        </p:spPr>
      </p:pic>
      <p:sp>
        <p:nvSpPr>
          <p:cNvPr id="5" name="Стрелка вправо с вырезом 4"/>
          <p:cNvSpPr/>
          <p:nvPr/>
        </p:nvSpPr>
        <p:spPr>
          <a:xfrm>
            <a:off x="500034" y="0"/>
            <a:ext cx="8143932" cy="178592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000924" cy="114300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Отряд ЮПИД</a:t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«Казачий дорожный патруль»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/>
          <p:cNvSpPr/>
          <p:nvPr/>
        </p:nvSpPr>
        <p:spPr>
          <a:xfrm>
            <a:off x="500034" y="214290"/>
            <a:ext cx="8143932" cy="44291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2071678"/>
            <a:ext cx="61573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«Образцовый пешеход»</a:t>
            </a:r>
            <a:r>
              <a:rPr lang="ru-RU" sz="4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285720" y="3857628"/>
            <a:ext cx="1649070" cy="2643182"/>
          </a:xfrm>
          <a:prstGeom prst="rect">
            <a:avLst/>
          </a:prstGeom>
        </p:spPr>
      </p:pic>
      <p:pic>
        <p:nvPicPr>
          <p:cNvPr id="7" name="Рисунок 6" descr="sm_full.png"/>
          <p:cNvPicPr/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442" b="100000" l="0" r="100000">
                        <a14:foregroundMark x1="17468" y1="36645" x2="17468" y2="36645"/>
                        <a14:foregroundMark x1="22436" y1="41722" x2="22436" y2="41722"/>
                        <a14:foregroundMark x1="13942" y1="48344" x2="13942" y2="48344"/>
                        <a14:foregroundMark x1="29968" y1="44150" x2="29968" y2="44150"/>
                        <a14:foregroundMark x1="22115" y1="47020" x2="22115" y2="47020"/>
                        <a14:foregroundMark x1="22115" y1="47020" x2="22115" y2="47020"/>
                        <a14:foregroundMark x1="14423" y1="45033" x2="14423" y2="45033"/>
                        <a14:foregroundMark x1="14263" y1="51656" x2="14263" y2="51656"/>
                        <a14:foregroundMark x1="14744" y1="28698" x2="14744" y2="28698"/>
                        <a14:foregroundMark x1="26282" y1="36645" x2="26282" y2="36645"/>
                        <a14:foregroundMark x1="27724" y1="41722" x2="27724" y2="41722"/>
                        <a14:foregroundMark x1="27724" y1="41722" x2="27724" y2="41722"/>
                        <a14:foregroundMark x1="16346" y1="39073" x2="16346" y2="39073"/>
                        <a14:foregroundMark x1="16987" y1="45033" x2="16987" y2="45033"/>
                        <a14:foregroundMark x1="16987" y1="47020" x2="16987" y2="47020"/>
                        <a14:foregroundMark x1="16987" y1="47020" x2="16987" y2="47020"/>
                        <a14:foregroundMark x1="15064" y1="49890" x2="15064" y2="49890"/>
                        <a14:foregroundMark x1="13301" y1="34216" x2="13301" y2="34216"/>
                        <a14:foregroundMark x1="16346" y1="23620" x2="16346" y2="23620"/>
                        <a14:foregroundMark x1="16346" y1="23620" x2="16346" y2="23620"/>
                        <a14:foregroundMark x1="16346" y1="23620" x2="16346" y2="23620"/>
                        <a14:foregroundMark x1="20192" y1="27152" x2="20192" y2="27152"/>
                        <a14:foregroundMark x1="30288" y1="39956" x2="30288" y2="39956"/>
                        <a14:foregroundMark x1="21795" y1="45033" x2="21795" y2="45033"/>
                        <a14:foregroundMark x1="26603" y1="46578" x2="26603" y2="46578"/>
                        <a14:foregroundMark x1="19712" y1="50773" x2="19712" y2="50773"/>
                        <a14:foregroundMark x1="17147" y1="52097" x2="17147" y2="52097"/>
                        <a14:foregroundMark x1="12981" y1="52759" x2="12981" y2="52759"/>
                        <a14:foregroundMark x1="18109" y1="69536" x2="18109" y2="695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39752" y="3857628"/>
            <a:ext cx="393573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/>
          <p:cNvSpPr/>
          <p:nvPr/>
        </p:nvSpPr>
        <p:spPr>
          <a:xfrm>
            <a:off x="1714480" y="142852"/>
            <a:ext cx="7215238" cy="264320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928670"/>
            <a:ext cx="6428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  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«Пешеходы, пассажиры и водители»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371096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184" y="2285992"/>
            <a:ext cx="3118269" cy="4286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71480"/>
            <a:ext cx="1780641" cy="2221574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с вырезом 4"/>
          <p:cNvSpPr/>
          <p:nvPr/>
        </p:nvSpPr>
        <p:spPr>
          <a:xfrm>
            <a:off x="571472" y="214290"/>
            <a:ext cx="8143932" cy="264320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00166" y="1071546"/>
            <a:ext cx="6157898" cy="78581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Поздравляем!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transporta-64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42852"/>
            <a:ext cx="8572560" cy="674156"/>
          </a:xfrm>
          <a:prstGeom prst="rect">
            <a:avLst/>
          </a:prstGeom>
        </p:spPr>
      </p:pic>
      <p:pic>
        <p:nvPicPr>
          <p:cNvPr id="7" name="Рисунок 6" descr="D:\Мои рисунки\Картинки ПДД\460326206500666334.jpg"/>
          <p:cNvPicPr/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8036" y1="62591" x2="18036" y2="62591"/>
                        <a14:foregroundMark x1="16433" y1="56022" x2="16433" y2="56022"/>
                        <a14:foregroundMark x1="79559" y1="40511" x2="79559" y2="40511"/>
                        <a14:foregroundMark x1="76754" y1="75365" x2="76754" y2="75365"/>
                        <a14:foregroundMark x1="49699" y1="7664" x2="49699" y2="766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83768" y="2420888"/>
            <a:ext cx="3897630" cy="421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с вырезом 4"/>
          <p:cNvSpPr/>
          <p:nvPr/>
        </p:nvSpPr>
        <p:spPr>
          <a:xfrm>
            <a:off x="1714448" y="214290"/>
            <a:ext cx="7429552" cy="264320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57422" y="1071546"/>
            <a:ext cx="6157898" cy="785818"/>
          </a:xfrm>
        </p:spPr>
        <p:txBody>
          <a:bodyPr/>
          <a:lstStyle/>
          <a:p>
            <a:r>
              <a:rPr lang="ru-RU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«Колёсики»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0000015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85728"/>
            <a:ext cx="1585336" cy="1928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552493"/>
            <a:ext cx="2786082" cy="2305507"/>
          </a:xfrm>
          <a:prstGeom prst="rect">
            <a:avLst/>
          </a:prstGeom>
        </p:spPr>
      </p:pic>
      <p:pic>
        <p:nvPicPr>
          <p:cNvPr id="12" name="Рисунок 11" descr="tancy3gif.gif"/>
          <p:cNvPicPr/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7561" y1="29155" x2="67561" y2="29155"/>
                        <a14:foregroundMark x1="79512" y1="20436" x2="79512" y2="20436"/>
                        <a14:foregroundMark x1="81463" y1="43869" x2="81463" y2="43869"/>
                        <a14:foregroundMark x1="61463" y1="53951" x2="61463" y2="53951"/>
                        <a14:foregroundMark x1="63902" y1="60763" x2="63902" y2="60763"/>
                        <a14:foregroundMark x1="56829" y1="68937" x2="56829" y2="68937"/>
                        <a14:foregroundMark x1="66585" y1="74659" x2="66585" y2="74659"/>
                        <a14:foregroundMark x1="72927" y1="82289" x2="72927" y2="82289"/>
                        <a14:foregroundMark x1="54390" y1="88283" x2="54390" y2="88283"/>
                        <a14:foregroundMark x1="56098" y1="78747" x2="56098" y2="78747"/>
                        <a14:foregroundMark x1="68293" y1="76294" x2="68293" y2="76294"/>
                        <a14:foregroundMark x1="59756" y1="67847" x2="59756" y2="67847"/>
                        <a14:foregroundMark x1="69512" y1="65395" x2="69512" y2="65395"/>
                        <a14:foregroundMark x1="65854" y1="53951" x2="65854" y2="53951"/>
                        <a14:foregroundMark x1="56829" y1="59673" x2="56829" y2="59673"/>
                        <a14:foregroundMark x1="60244" y1="54223" x2="60244" y2="54223"/>
                        <a14:foregroundMark x1="59512" y1="55586" x2="59512" y2="56948"/>
                        <a14:foregroundMark x1="61707" y1="64033" x2="61707" y2="64033"/>
                        <a14:foregroundMark x1="55854" y1="67847" x2="55854" y2="67847"/>
                        <a14:foregroundMark x1="55854" y1="67847" x2="55854" y2="67847"/>
                        <a14:foregroundMark x1="69512" y1="67847" x2="69512" y2="67847"/>
                        <a14:foregroundMark x1="73415" y1="70300" x2="73415" y2="70300"/>
                        <a14:foregroundMark x1="67805" y1="78202" x2="67805" y2="78202"/>
                        <a14:foregroundMark x1="68537" y1="81199" x2="68537" y2="81199"/>
                        <a14:foregroundMark x1="68537" y1="81199" x2="68537" y2="81199"/>
                        <a14:foregroundMark x1="56098" y1="80381" x2="56098" y2="80381"/>
                        <a14:foregroundMark x1="55854" y1="84196" x2="55854" y2="84196"/>
                        <a14:foregroundMark x1="56098" y1="86104" x2="56098" y2="86104"/>
                        <a14:foregroundMark x1="14146" y1="16894" x2="14146" y2="16894"/>
                        <a14:foregroundMark x1="70000" y1="15531" x2="70000" y2="15531"/>
                        <a14:foregroundMark x1="60244" y1="13896" x2="60244" y2="13896"/>
                        <a14:foregroundMark x1="71951" y1="24796" x2="71951" y2="24796"/>
                        <a14:foregroundMark x1="20976" y1="43869" x2="20976" y2="43869"/>
                        <a14:foregroundMark x1="35122" y1="28610" x2="35122" y2="28610"/>
                        <a14:foregroundMark x1="22683" y1="43869" x2="22683" y2="43869"/>
                        <a14:foregroundMark x1="82195" y1="26431" x2="82195" y2="264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59832" y="2561996"/>
            <a:ext cx="3511550" cy="3143250"/>
          </a:xfrm>
          <a:prstGeom prst="rect">
            <a:avLst/>
          </a:prstGeom>
        </p:spPr>
      </p:pic>
      <p:pic>
        <p:nvPicPr>
          <p:cNvPr id="13" name="Рисунок 12" descr="http://ulybika.ru/image/cache/data/rPQe6wGLcAE-600x600.jpg"/>
          <p:cNvPicPr/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768" y="5848121"/>
            <a:ext cx="1031305" cy="103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ulybika.ru/image/cache/data/rPQe6wGLcAE-600x600.jpg"/>
          <p:cNvPicPr/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839313"/>
            <a:ext cx="1031305" cy="1037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ulybika.ru/image/cache/data/rPQe6wGLcAE-600x600.jpg"/>
          <p:cNvPicPr/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085" y="5857644"/>
            <a:ext cx="1031305" cy="1037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8b05a6202e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88458" cy="6858000"/>
          </a:xfrm>
        </p:spPr>
      </p:pic>
      <p:sp>
        <p:nvSpPr>
          <p:cNvPr id="7" name="Лента лицом вниз 6"/>
          <p:cNvSpPr/>
          <p:nvPr/>
        </p:nvSpPr>
        <p:spPr>
          <a:xfrm>
            <a:off x="1071538" y="4714884"/>
            <a:ext cx="7072362" cy="1928826"/>
          </a:xfrm>
          <a:prstGeom prst="ribbon">
            <a:avLst>
              <a:gd name="adj1" fmla="val 16667"/>
              <a:gd name="adj2" fmla="val 66032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428860" y="5214950"/>
            <a:ext cx="4357718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Акция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«Мы за жизнь по правилам»!</a:t>
            </a:r>
            <a:endParaRPr kumimoji="0" lang="ru-RU" sz="3200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право с вырезом 6"/>
          <p:cNvSpPr/>
          <p:nvPr/>
        </p:nvSpPr>
        <p:spPr>
          <a:xfrm>
            <a:off x="142844" y="0"/>
            <a:ext cx="8715436" cy="407194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71538" y="1000108"/>
            <a:ext cx="664376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Уважаемые взрослые, мамы и папы! Делая шаг на проезжую часть дороги, помните, вы образец для подражания. И пример старших способствует выработке у ребенка привычки ве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­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 себя в соответствии с правилами дорожного движения.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Соблюдение Правил Дорожного Движения поможет оградить от неприятностей на дороге. А Ваш ребёнок будет жив и здоров!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право с вырезом 7"/>
          <p:cNvSpPr/>
          <p:nvPr/>
        </p:nvSpPr>
        <p:spPr>
          <a:xfrm flipH="1">
            <a:off x="214282" y="3286124"/>
            <a:ext cx="8572560" cy="34290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000232" y="4214818"/>
            <a:ext cx="60722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Вы за соблюдение правил дорожного движения, то  прикрепите этот яркий цветок - символ детской жизни, которая такая легкая и хрупкая, на белый воздушный шар– символ счастливой детской жизни, которую оберегают взрослые, и отпустите шар  в небо.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957432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1164439" cy="1428760"/>
          </a:xfrm>
          <a:prstGeom prst="rect">
            <a:avLst/>
          </a:prstGeom>
        </p:spPr>
      </p:pic>
      <p:pic>
        <p:nvPicPr>
          <p:cNvPr id="9" name="Рисунок 8" descr="post159916_img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20" y="2357430"/>
            <a:ext cx="1500166" cy="2436049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98873" l="0" r="100000">
                        <a14:foregroundMark x1="33850" y1="33803" x2="33850" y2="33803"/>
                        <a14:foregroundMark x1="47804" y1="30141" x2="47804" y2="30141"/>
                        <a14:foregroundMark x1="80620" y1="67042" x2="80620" y2="67042"/>
                        <a14:foregroundMark x1="88114" y1="66479" x2="88114" y2="66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76722"/>
            <a:ext cx="1707697" cy="1240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FgtCe7v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8822" cy="6858000"/>
          </a:xfrm>
          <a:prstGeom prst="rect">
            <a:avLst/>
          </a:prstGeom>
        </p:spPr>
      </p:pic>
      <p:sp>
        <p:nvSpPr>
          <p:cNvPr id="4" name="Стрелка вправо с вырезом 3"/>
          <p:cNvSpPr/>
          <p:nvPr/>
        </p:nvSpPr>
        <p:spPr>
          <a:xfrm>
            <a:off x="1214414" y="1428736"/>
            <a:ext cx="7143800" cy="321471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928794" y="2428868"/>
            <a:ext cx="56436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«Едет, летает, плавает»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28662" y="4272677"/>
            <a:ext cx="7056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внимание!</a:t>
            </a:r>
          </a:p>
        </p:txBody>
      </p:sp>
      <p:pic>
        <p:nvPicPr>
          <p:cNvPr id="6" name="Содержимое 3" descr="clip_image004.png"/>
          <p:cNvPicPr>
            <a:picLocks noChangeAspect="1"/>
          </p:cNvPicPr>
          <p:nvPr/>
        </p:nvPicPr>
        <p:blipFill>
          <a:blip r:embed="rId2"/>
          <a:srcRect r="2927" b="5982"/>
          <a:stretch>
            <a:fillRect/>
          </a:stretch>
        </p:blipFill>
        <p:spPr>
          <a:xfrm>
            <a:off x="0" y="0"/>
            <a:ext cx="9116330" cy="43576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66652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adda_90e06ce7_X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54396"/>
            <a:ext cx="7858180" cy="63492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6" descr="1248870300_vertolet.jpg"/>
          <p:cNvPicPr/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0" b="86364" l="0" r="100000">
                        <a14:backgroundMark x1="55254" y1="60658" x2="55254" y2="60658"/>
                        <a14:backgroundMark x1="58305" y1="59404" x2="58305" y2="59404"/>
                        <a14:backgroundMark x1="50847" y1="63793" x2="50847" y2="63793"/>
                        <a14:backgroundMark x1="47797" y1="65361" x2="47797" y2="65361"/>
                      </a14:backgroundRemoval>
                    </a14:imgEffect>
                  </a14:imgLayer>
                </a14:imgProps>
              </a:ext>
            </a:extLst>
          </a:blip>
          <a:srcRect b="13819"/>
          <a:stretch>
            <a:fillRect/>
          </a:stretch>
        </p:blipFill>
        <p:spPr>
          <a:xfrm>
            <a:off x="827584" y="260648"/>
            <a:ext cx="7722740" cy="62646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795dac564fca6661945950a3d02dba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357166"/>
            <a:ext cx="7104075" cy="601004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470</Words>
  <Application>Microsoft Office PowerPoint</Application>
  <PresentationFormat>Экран (4:3)</PresentationFormat>
  <Paragraphs>63</Paragraphs>
  <Slides>60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Досуг по правилам дорожного движения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Какие автомобили могут проехать на красный свет?</vt:lpstr>
      <vt:lpstr>Найди две одинаковые машины</vt:lpstr>
      <vt:lpstr>Слайд 50</vt:lpstr>
      <vt:lpstr>Слайд 51</vt:lpstr>
      <vt:lpstr>Слайд 52</vt:lpstr>
      <vt:lpstr>Отряд ЮПИД  «Казачий дорожный патруль»</vt:lpstr>
      <vt:lpstr>Слайд 54</vt:lpstr>
      <vt:lpstr>Слайд 55</vt:lpstr>
      <vt:lpstr>Поздравляем!</vt:lpstr>
      <vt:lpstr>Флешмоб «Колёсики»</vt:lpstr>
      <vt:lpstr>Слайд 58</vt:lpstr>
      <vt:lpstr>Слайд 59</vt:lpstr>
      <vt:lpstr>Слайд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СтВоспитатель</dc:creator>
  <cp:lastModifiedBy>гыу</cp:lastModifiedBy>
  <cp:revision>105</cp:revision>
  <dcterms:created xsi:type="dcterms:W3CDTF">2015-11-24T05:18:44Z</dcterms:created>
  <dcterms:modified xsi:type="dcterms:W3CDTF">2017-02-13T07:43:38Z</dcterms:modified>
</cp:coreProperties>
</file>