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63" r:id="rId4"/>
    <p:sldId id="264" r:id="rId5"/>
    <p:sldId id="262" r:id="rId6"/>
    <p:sldId id="266" r:id="rId7"/>
    <p:sldId id="270" r:id="rId8"/>
    <p:sldId id="267" r:id="rId9"/>
    <p:sldId id="265" r:id="rId10"/>
    <p:sldId id="269" r:id="rId11"/>
    <p:sldId id="261" r:id="rId12"/>
    <p:sldId id="273" r:id="rId13"/>
    <p:sldId id="275" r:id="rId14"/>
    <p:sldId id="274" r:id="rId15"/>
    <p:sldId id="259" r:id="rId16"/>
    <p:sldId id="277" r:id="rId17"/>
    <p:sldId id="271" r:id="rId18"/>
    <p:sldId id="276" r:id="rId19"/>
    <p:sldId id="280" r:id="rId20"/>
    <p:sldId id="278" r:id="rId21"/>
    <p:sldId id="279" r:id="rId22"/>
    <p:sldId id="258" r:id="rId23"/>
    <p:sldId id="260" r:id="rId24"/>
    <p:sldId id="272" r:id="rId25"/>
    <p:sldId id="281" r:id="rId26"/>
    <p:sldId id="284" r:id="rId27"/>
    <p:sldId id="28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46"/>
    <a:srgbClr val="005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CBAC3-300D-4602-ADF1-0BF705F33B51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DD604-2D80-4EE2-9820-AFD6AEE52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91FCF-FFCA-4BDF-A2D2-696F79ED272D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0C16F-13BD-452B-BE09-79D8F7C11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D1A2B-544D-408E-8BBE-03289B9CA9FB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8C915-15CD-46D2-A8E9-B5E47FCC4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F73F4-1907-42EA-82BB-59B4021467CF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AB3D0-6894-4609-A831-EBC7B148C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E5D97-7BAF-4DA5-AD54-CFF92768014C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C6511-92D0-4E75-87F1-D784D23A5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9A00-14A2-40CF-AD05-3A2DA09272A6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D6A1A-F087-47FF-9048-2323D1303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ED783-CD9A-46E7-BD22-BE7BF62A5DA2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3DF06-16DE-42E3-A883-5794BFFE9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0D45B-7C93-4AF6-8958-1EE7B6D0750D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68D6F-B29C-44EB-867A-500864765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E48CC-D70F-4330-890F-982CF67B2AAD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E4EBE-55A4-4994-BD17-86C3CCD75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9AEFF-2304-4E6B-86CC-9FE083372304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D1B8F-6304-4E28-BC0B-B682FDDE1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032D-3B65-46D4-83D6-5AACCC078914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DC315-BBBA-4807-99FC-F847C7BFC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16F74E-599E-41ED-B4A0-00FCED0F5BFC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955673-F3E3-458E-9404-1AA7C50F24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file:///M:\&#1082;&#1086;&#1085;&#1082;&#1091;&#1088;&#1089;%20&#1087;&#1086;%20&#1087;&#1076;&#1076;\dlya_prezentacii_-_volnuyuschaya_muzyka..._mp3davalka.com.mp3" TargetMode="External"/><Relationship Id="rId1" Type="http://schemas.openxmlformats.org/officeDocument/2006/relationships/audio" Target="file:///M:\&#1082;&#1086;&#1085;&#1082;&#1091;&#1088;&#1089;%20&#1087;&#1086;%20&#1087;&#1076;&#1076;\Muzyka-dlya-prezentacii-svadebnogo-proekta-Alexander-Janko---Moose-CaCa-bol_shaya-grecheskaya-svad_ba(muzofon.com).mp3" TargetMode="Externa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1.xml.rels><?xml version="1.0" encoding="UTF-8" standalone="yes"?>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13.xml.rels><?xml version="1.0" encoding="UTF-8" standalone="yes"?>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61.png"/><Relationship Id="rId4" Type="http://schemas.openxmlformats.org/officeDocument/2006/relationships/image" Target="../media/image19.png"/></Relationships>
</file>

<file path=ppt/slides/_rels/slide14.xml.rels><?xml version="1.0" encoding="UTF-8" standalone="yes"?>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3.jpeg"/><Relationship Id="rId7" Type="http://schemas.openxmlformats.org/officeDocument/2006/relationships/image" Target="../media/image66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15.xml.rels><?xml version="1.0" encoding="UTF-8" standalone="yes"?>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16.xml.rels><?xml version="1.0" encoding="UTF-8" standalone="yes"?><Relationships xmlns="http://schemas.openxmlformats.org/package/2006/relationships"><Relationship Id="rId3" Type="http://schemas.openxmlformats.org/officeDocument/2006/relationships/image" Target="../media/image76.jpeg"/><Relationship Id="rId7" Type="http://schemas.microsoft.com/office/2007/relationships/hdphoto" Target="../media/hdphoto7.wdp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17.xml.rels><?xml version="1.0" encoding="UTF-8" standalone="yes"?>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81.jpeg"/><Relationship Id="rId7" Type="http://schemas.openxmlformats.org/officeDocument/2006/relationships/image" Target="../media/image85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18.xml.rels><?xml version="1.0" encoding="UTF-8" standalone="yes"?>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jpeg"/><Relationship Id="rId5" Type="http://schemas.openxmlformats.org/officeDocument/2006/relationships/image" Target="../media/image89.png"/><Relationship Id="rId4" Type="http://schemas.openxmlformats.org/officeDocument/2006/relationships/image" Target="../media/image88.jpeg"/></Relationships>
</file>

<file path=ppt/slides/_rels/slide19.xml.rels><?xml version="1.0" encoding="UTF-8" standalone="yes"?>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1.jpeg"/><Relationship Id="rId7" Type="http://schemas.openxmlformats.org/officeDocument/2006/relationships/image" Target="../media/image9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93.png"/><Relationship Id="rId4" Type="http://schemas.openxmlformats.org/officeDocument/2006/relationships/image" Target="../media/image92.jpeg"/></Relationships>
</file>

<file path=ppt/slides/_rels/slide2.xml.rels><?xml version="1.0" encoding="UTF-8" standalone="yes"?>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<Relationships xmlns="http://schemas.openxmlformats.org/package/2006/relationships"><Relationship Id="rId3" Type="http://schemas.openxmlformats.org/officeDocument/2006/relationships/image" Target="../media/image97.jpeg"/><Relationship Id="rId7" Type="http://schemas.openxmlformats.org/officeDocument/2006/relationships/image" Target="../media/image101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png"/><Relationship Id="rId4" Type="http://schemas.openxmlformats.org/officeDocument/2006/relationships/image" Target="../media/image98.jpeg"/></Relationships>
</file>

<file path=ppt/slides/_rels/slide21.xml.rels><?xml version="1.0" encoding="UTF-8" standalone="yes"?>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22.xml.rels><?xml version="1.0" encoding="UTF-8" standalone="yes"?>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8.jpeg"/><Relationship Id="rId7" Type="http://schemas.microsoft.com/office/2007/relationships/hdphoto" Target="../media/hdphoto10.wdp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jpeg"/><Relationship Id="rId4" Type="http://schemas.openxmlformats.org/officeDocument/2006/relationships/image" Target="../media/image109.jpeg"/><Relationship Id="rId9" Type="http://schemas.microsoft.com/office/2007/relationships/hdphoto" Target="../media/hdphoto11.wdp"/></Relationships>
</file>

<file path=ppt/slides/_rels/slide23.xml.rels><?xml version="1.0" encoding="UTF-8" standalone="yes"?>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24.xml.rels><?xml version="1.0" encoding="UTF-8" standalone="yes"?><Relationships xmlns="http://schemas.openxmlformats.org/package/2006/relationships"><Relationship Id="rId8" Type="http://schemas.openxmlformats.org/officeDocument/2006/relationships/image" Target="../media/image123.jpeg"/><Relationship Id="rId3" Type="http://schemas.openxmlformats.org/officeDocument/2006/relationships/image" Target="../media/image119.jpeg"/><Relationship Id="rId7" Type="http://schemas.openxmlformats.org/officeDocument/2006/relationships/image" Target="../media/image122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microsoft.com/office/2007/relationships/hdphoto" Target="../media/hdphoto12.wdp"/><Relationship Id="rId4" Type="http://schemas.openxmlformats.org/officeDocument/2006/relationships/image" Target="../media/image120.png"/><Relationship Id="rId9" Type="http://schemas.openxmlformats.org/officeDocument/2006/relationships/image" Target="../media/image124.jpeg"/></Relationships>
</file>

<file path=ppt/slides/_rels/slide25.xml.rels><?xml version="1.0" encoding="UTF-8" standalone="yes"?>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6.gif"/><Relationship Id="rId7" Type="http://schemas.openxmlformats.org/officeDocument/2006/relationships/image" Target="../media/image130.pn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Relationship Id="rId9" Type="http://schemas.openxmlformats.org/officeDocument/2006/relationships/image" Target="../media/image132.png"/></Relationships>
</file>

<file path=ppt/slides/_rels/slide26.xml.rels><?xml version="1.0" encoding="UTF-8" standalone="yes"?>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27.xml.rels><?xml version="1.0" encoding="UTF-8" standalone="yes"?>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3.wdp"/></Relationships>
</file>

<file path=ppt/slides/_rels/slide3.xml.rels><?xml version="1.0" encoding="UTF-8" standalone="yes"?>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5.xml.rels><?xml version="1.0" encoding="UTF-8" standalone="yes"?>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<Relationships xmlns="http://schemas.openxmlformats.org/package/2006/relationships"><Relationship Id="rId3" Type="http://schemas.openxmlformats.org/officeDocument/2006/relationships/image" Target="../media/image25.jpeg"/><Relationship Id="rId7" Type="http://schemas.microsoft.com/office/2007/relationships/hdphoto" Target="../media/hdphoto2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8.xml.rels><?xml version="1.0" encoding="UTF-8" standalone="yes"?><Relationships xmlns="http://schemas.openxmlformats.org/package/2006/relationships"><Relationship Id="rId3" Type="http://schemas.openxmlformats.org/officeDocument/2006/relationships/image" Target="../media/image34.jpeg"/><Relationship Id="rId7" Type="http://schemas.microsoft.com/office/2007/relationships/hdphoto" Target="../media/hdphoto4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9b8d4_af713972_X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57200" y="27089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</a:t>
            </a: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идеостудия «Дошколёнок»</a:t>
            </a:r>
            <a:br>
              <a:rPr kumimoji="0" lang="ru-RU" sz="4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 </a:t>
            </a:r>
            <a:r>
              <a:rPr kumimoji="0" lang="en-US" sz="4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dsn8.ru </a:t>
            </a: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r>
              <a:rPr kumimoji="0" lang="ru-RU" sz="5400" b="1" i="0" u="none" strike="noStrike" kern="1200" normalizeH="0" baseline="0" noProof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</a:t>
            </a:r>
            <a:r>
              <a:rPr kumimoji="0" lang="ru-RU" sz="5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r>
              <a:rPr kumimoji="0" lang="ru-RU" sz="5400" b="1" i="0" u="none" strike="noStrike" kern="1200" normalizeH="0" baseline="0" noProof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kumimoji="0" lang="ru-RU" sz="5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е </a:t>
            </a:r>
            <a:r>
              <a:rPr kumimoji="0" lang="ru-RU" sz="5400" b="1" i="0" u="none" strike="noStrike" kern="1200" normalizeH="0" baseline="0" noProof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</a:t>
            </a:r>
            <a:r>
              <a:rPr kumimoji="0" lang="ru-RU" sz="5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 т а в л я </a:t>
            </a:r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ю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r>
              <a:rPr kumimoji="0" lang="ru-RU" sz="5400" b="1" i="0" u="none" strike="noStrike" kern="120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</a:t>
            </a:r>
            <a:endParaRPr kumimoji="0" lang="ru-RU" sz="5400" b="1" i="0" u="none" strike="noStrike" kern="120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220" name="Picture 4" descr="http://thumbs.dreamstime.com/z/students-pencil-2605516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1308" y1="13704" x2="51308" y2="13704"/>
                        <a14:foregroundMark x1="50615" y1="44259" x2="50615" y2="44259"/>
                        <a14:foregroundMark x1="75308" y1="84074" x2="75308" y2="84074"/>
                        <a14:foregroundMark x1="80231" y1="80463" x2="80231" y2="80463"/>
                        <a14:foregroundMark x1="88615" y1="83796" x2="88615" y2="83796"/>
                        <a14:foregroundMark x1="91385" y1="88333" x2="91385" y2="88333"/>
                        <a14:foregroundMark x1="79769" y1="86111" x2="79769" y2="86111"/>
                        <a14:foregroundMark x1="73923" y1="86389" x2="73923" y2="86389"/>
                        <a14:foregroundMark x1="79769" y1="83796" x2="79769" y2="83796"/>
                        <a14:foregroundMark x1="87000" y1="82130" x2="87000" y2="82130"/>
                        <a14:foregroundMark x1="87462" y1="80185" x2="87462" y2="80185"/>
                        <a14:foregroundMark x1="90000" y1="89444" x2="90000" y2="89444"/>
                        <a14:foregroundMark x1="75308" y1="86944" x2="75308" y2="86944"/>
                        <a14:foregroundMark x1="77615" y1="86944" x2="77615" y2="86944"/>
                        <a14:foregroundMark x1="82308" y1="85463" x2="82308" y2="85463"/>
                        <a14:foregroundMark x1="13308" y1="77130" x2="13308" y2="77130"/>
                        <a14:foregroundMark x1="21000" y1="78796" x2="21000" y2="78796"/>
                        <a14:foregroundMark x1="21231" y1="75648" x2="21231" y2="75648"/>
                        <a14:foregroundMark x1="13077" y1="74259" x2="13077" y2="74259"/>
                        <a14:foregroundMark x1="11231" y1="82963" x2="11231" y2="82963"/>
                        <a14:foregroundMark x1="21231" y1="82130" x2="21231" y2="82130"/>
                        <a14:foregroundMark x1="24538" y1="85185" x2="24538" y2="85185"/>
                        <a14:foregroundMark x1="12154" y1="80463" x2="12154" y2="80463"/>
                        <a14:foregroundMark x1="8615" y1="88611" x2="8615" y2="88611"/>
                        <a14:foregroundMark x1="11923" y1="82685" x2="11923" y2="82685"/>
                        <a14:foregroundMark x1="15154" y1="73981" x2="15154" y2="73981"/>
                        <a14:foregroundMark x1="20308" y1="80741" x2="20308" y2="80741"/>
                        <a14:foregroundMark x1="22385" y1="72315" x2="22385" y2="72315"/>
                        <a14:foregroundMark x1="46385" y1="33056" x2="46385" y2="33056"/>
                        <a14:foregroundMark x1="54769" y1="33889" x2="54769" y2="33889"/>
                        <a14:foregroundMark x1="53385" y1="33056" x2="53385" y2="33056"/>
                        <a14:foregroundMark x1="51077" y1="84630" x2="51077" y2="84630"/>
                        <a14:backgroundMark x1="83231" y1="75926" x2="83231" y2="75926"/>
                        <a14:backgroundMark x1="89538" y1="91667" x2="89538" y2="91667"/>
                        <a14:backgroundMark x1="80923" y1="89722" x2="80923" y2="89722"/>
                        <a14:backgroundMark x1="17077" y1="77963" x2="17077" y2="77963"/>
                        <a14:backgroundMark x1="18923" y1="73148" x2="18923" y2="731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099053"/>
            <a:ext cx="3298277" cy="274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Muzyka-dlya-prezentacii-svadebnogo-proekta-Alexander-Janko---Moose-CaCa-bol_shaya-grecheskaya-svad_b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dlya_prezentacii_-_volnuyuschaya_muzyka..._mp3davalka.com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30" showWhenStopped="0">
                <p:cTn id="8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79296" cy="85723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Команда Юных Помощников Инспекторов Движения «Казачий дорожный патруль»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тВоспитатель\Pictures\фото ПДД\ПДД март 2015г\фото ПДД Март 2015\DSC_07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000504"/>
            <a:ext cx="3929090" cy="2643207"/>
          </a:xfrm>
          <a:prstGeom prst="rect">
            <a:avLst/>
          </a:prstGeom>
          <a:noFill/>
        </p:spPr>
      </p:pic>
      <p:pic>
        <p:nvPicPr>
          <p:cNvPr id="26626" name="Picture 2" descr="C:\Users\СтВоспитатель\Pictures\фото ПДД\Новейшие фото ПДД\DSC_07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124744"/>
            <a:ext cx="3786214" cy="2632732"/>
          </a:xfrm>
          <a:prstGeom prst="rect">
            <a:avLst/>
          </a:prstGeom>
          <a:noFill/>
        </p:spPr>
      </p:pic>
      <p:pic>
        <p:nvPicPr>
          <p:cNvPr id="1026" name="Picture 2" descr="C:\Users\СтВоспитатель\Pictures\фото ПДД\ПДД зональный\DSC_09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14" y="1124743"/>
            <a:ext cx="3917470" cy="2632733"/>
          </a:xfrm>
          <a:prstGeom prst="rect">
            <a:avLst/>
          </a:prstGeom>
          <a:noFill/>
        </p:spPr>
      </p:pic>
      <p:pic>
        <p:nvPicPr>
          <p:cNvPr id="15364" name="Picture 4" descr="http://effetmer.e.f.pic.centerblog.net/o/fef1b1d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741044" y="1881"/>
            <a:ext cx="1402956" cy="176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User\Desktop\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4005063"/>
            <a:ext cx="3786215" cy="264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410728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4573" y="260648"/>
            <a:ext cx="6157898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«Знаки дорожные, важные, не сложные»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E:\конкурс по пдд\0_9b8d4_af713972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СтВоспитатель\Desktop\фото\DSC036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928802"/>
            <a:ext cx="5786478" cy="3925550"/>
          </a:xfrm>
          <a:prstGeom prst="rect">
            <a:avLst/>
          </a:prstGeom>
          <a:noFill/>
        </p:spPr>
      </p:pic>
      <p:pic>
        <p:nvPicPr>
          <p:cNvPr id="4" name="Рисунок 3" descr="01f31e9621f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604"/>
            <a:ext cx="2915816" cy="5375520"/>
          </a:xfrm>
          <a:prstGeom prst="rect">
            <a:avLst/>
          </a:prstGeom>
        </p:spPr>
      </p:pic>
      <p:pic>
        <p:nvPicPr>
          <p:cNvPr id="5" name="Рисунок 4" descr="букет пдд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116632"/>
            <a:ext cx="1979712" cy="1484784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СтВоспитатель\Pictures\фото ПДД\Новейшие фото ПДД\DSC_05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34499"/>
            <a:ext cx="2714644" cy="3518321"/>
          </a:xfrm>
          <a:prstGeom prst="rect">
            <a:avLst/>
          </a:prstGeom>
          <a:noFill/>
        </p:spPr>
      </p:pic>
      <p:pic>
        <p:nvPicPr>
          <p:cNvPr id="28675" name="Picture 3" descr="C:\Users\СтВоспитатель\Pictures\фото ПДД\Новейшие фото ПДД\DSC_06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14818"/>
            <a:ext cx="2756989" cy="2244391"/>
          </a:xfrm>
          <a:prstGeom prst="rect">
            <a:avLst/>
          </a:prstGeom>
          <a:noFill/>
        </p:spPr>
      </p:pic>
      <p:pic>
        <p:nvPicPr>
          <p:cNvPr id="28676" name="Picture 4" descr="C:\Users\СтВоспитатель\Pictures\фото ПДД\Новейшие фото ПДД\DSC_06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714620"/>
            <a:ext cx="3391679" cy="37909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86116" y="285728"/>
            <a:ext cx="2571768" cy="3046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Гуляя по улицам микрорайона, мы </a:t>
            </a:r>
            <a:r>
              <a:rPr lang="ru-RU" sz="2400" b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обратили внимание  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множество разных дорожных знаков 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3960256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3857628"/>
            <a:ext cx="2041418" cy="2540107"/>
          </a:xfrm>
          <a:prstGeom prst="rect">
            <a:avLst/>
          </a:prstGeom>
        </p:spPr>
      </p:pic>
      <p:pic>
        <p:nvPicPr>
          <p:cNvPr id="1026" name="Picture 2" descr="C:\Users\СтВоспитатель\Pictures\фото ПДД\Новейшие фото ПДД\DSC_059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500041"/>
            <a:ext cx="2821801" cy="2044783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СтВоспитатель\Pictures\фото ПДД\Новейшие фото ПДД\DSC_05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0598" y="285728"/>
            <a:ext cx="2976244" cy="3286148"/>
          </a:xfrm>
          <a:prstGeom prst="rect">
            <a:avLst/>
          </a:prstGeom>
          <a:noFill/>
        </p:spPr>
      </p:pic>
      <p:pic>
        <p:nvPicPr>
          <p:cNvPr id="31748" name="Picture 4" descr="C:\Users\СтВоспитатель\Pictures\фото ПДД\Новейшие фото ПДД\DSC_06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85728"/>
            <a:ext cx="4986324" cy="3324216"/>
          </a:xfrm>
          <a:prstGeom prst="rect">
            <a:avLst/>
          </a:prstGeom>
          <a:noFill/>
        </p:spPr>
      </p:pic>
      <p:pic>
        <p:nvPicPr>
          <p:cNvPr id="1026" name="Picture 2" descr="E:\конкурс по пдд\0_9b8d4_af713972_X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2698" y="3654807"/>
            <a:ext cx="853244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Знаки умеют «говорить», они «подсказывают» всем участникам дорожного  движения,  как следует действовать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ja-rastu.ru/uploads/posts/2014-08/1408098323_6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52" y="4469135"/>
            <a:ext cx="199822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Users\СтВоспитатель\Pictures\фото ПДД\Новейшие фото ПДД\DSC_06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7" y="357166"/>
            <a:ext cx="2575393" cy="3071834"/>
          </a:xfrm>
          <a:prstGeom prst="rect">
            <a:avLst/>
          </a:prstGeom>
          <a:noFill/>
        </p:spPr>
      </p:pic>
      <p:pic>
        <p:nvPicPr>
          <p:cNvPr id="30724" name="Picture 4" descr="C:\Users\СтВоспитатель\Pictures\фото ПДД\Новейшие фото ПДД\DSC_06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28604"/>
            <a:ext cx="2286016" cy="3036259"/>
          </a:xfrm>
          <a:prstGeom prst="rect">
            <a:avLst/>
          </a:prstGeom>
          <a:noFill/>
        </p:spPr>
      </p:pic>
      <p:pic>
        <p:nvPicPr>
          <p:cNvPr id="30726" name="Picture 6" descr="C:\Users\СтВоспитатель\Pictures\фото ПДД\Новейшие фото ПДД\DSC_06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28604"/>
            <a:ext cx="3204303" cy="3000396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571604" y="3500438"/>
            <a:ext cx="6713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«читать» знаки  </a:t>
            </a:r>
            <a:r>
              <a:rPr kumimoji="0" lang="ru-RU" sz="24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закрепили в игре</a:t>
            </a:r>
            <a:endParaRPr kumimoji="0" lang="ru-RU" sz="24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storage4.static.itmages.ru/i/15/0820/h_1440055409_4038974_1386a0d1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515" l="0" r="99408">
                        <a14:foregroundMark x1="28402" y1="44554" x2="28402" y2="44554"/>
                        <a14:foregroundMark x1="86391" y1="56931" x2="86391" y2="56931"/>
                        <a14:foregroundMark x1="94083" y1="62871" x2="94083" y2="62871"/>
                        <a14:foregroundMark x1="81657" y1="59901" x2="81657" y2="59901"/>
                        <a14:foregroundMark x1="81657" y1="54455" x2="81657" y2="54455"/>
                        <a14:foregroundMark x1="89941" y1="52475" x2="89941" y2="52475"/>
                        <a14:foregroundMark x1="24260" y1="41584" x2="24260" y2="41584"/>
                        <a14:foregroundMark x1="21893" y1="44554" x2="21893" y2="44554"/>
                        <a14:foregroundMark x1="94083" y1="57426" x2="94083" y2="57426"/>
                        <a14:foregroundMark x1="84024" y1="54950" x2="84024" y2="54950"/>
                        <a14:foregroundMark x1="21302" y1="42079" x2="21302" y2="42079"/>
                        <a14:foregroundMark x1="21302" y1="37129" x2="21302" y2="37129"/>
                        <a14:foregroundMark x1="32544" y1="41089" x2="32544" y2="41089"/>
                        <a14:foregroundMark x1="15385" y1="43564" x2="15385" y2="43564"/>
                        <a14:foregroundMark x1="87574" y1="62376" x2="87574" y2="62376"/>
                        <a14:foregroundMark x1="94083" y1="54950" x2="94083" y2="549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2780928"/>
            <a:ext cx="1059570" cy="128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DSC03769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4000504"/>
            <a:ext cx="3333774" cy="2500330"/>
          </a:xfrm>
          <a:prstGeom prst="rect">
            <a:avLst/>
          </a:prstGeom>
        </p:spPr>
      </p:pic>
      <p:pic>
        <p:nvPicPr>
          <p:cNvPr id="10" name="Рисунок 9" descr="DSC03780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4000504"/>
            <a:ext cx="3333773" cy="2500330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тВоспитатель\Pictures\фото ПДД\Новейшие фото ПДД\DSC_01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214291"/>
            <a:ext cx="3000396" cy="2071702"/>
          </a:xfrm>
          <a:prstGeom prst="rect">
            <a:avLst/>
          </a:prstGeom>
          <a:noFill/>
        </p:spPr>
      </p:pic>
      <p:pic>
        <p:nvPicPr>
          <p:cNvPr id="16390" name="Picture 6" descr="C:\Users\СтВоспитатель\Pictures\фото ПДД\Новейшие фото ПДД\DSC_05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214290"/>
            <a:ext cx="3000364" cy="209549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47664" y="2428868"/>
            <a:ext cx="752778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помощью настольно-печатных игр, лото, сюжетных и предметных картинок, компьютера, 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«познакомились»  со знаками поближе и узнали,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что  же придает им особую ценность и значимость? 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P324003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071941"/>
            <a:ext cx="2571768" cy="202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://harcoboe.net/storage/image/39/3A1BCF/colored-pencils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99" y="2414352"/>
            <a:ext cx="145337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DSC0379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7" y="4071942"/>
            <a:ext cx="2667019" cy="2000264"/>
          </a:xfrm>
          <a:prstGeom prst="rect">
            <a:avLst/>
          </a:prstGeom>
        </p:spPr>
      </p:pic>
      <p:pic>
        <p:nvPicPr>
          <p:cNvPr id="11" name="Рисунок 10" descr="DSC03807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4071942"/>
            <a:ext cx="2667018" cy="2000264"/>
          </a:xfrm>
          <a:prstGeom prst="rect">
            <a:avLst/>
          </a:prstGeom>
        </p:spPr>
      </p:pic>
      <p:pic>
        <p:nvPicPr>
          <p:cNvPr id="2050" name="Picture 2" descr="C:\Users\СтВоспитатель\Desktop\конкурс по пдд\фото март 2016г\DSC0381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14290"/>
            <a:ext cx="2321764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52536" y="3216788"/>
            <a:ext cx="842968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Подумав, обговорив</a:t>
            </a:r>
            <a:r>
              <a:rPr lang="en-US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свои задумки, подготовив весь необходимый материал, ребята приступили к работе 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14348" y="142852"/>
            <a:ext cx="78958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24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ворческий конкурс «Придумай свой дорожный знак»</a:t>
            </a:r>
            <a:endParaRPr kumimoji="0" lang="ru-RU" sz="24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СтВоспитатель\Desktop\фото\DSC036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223" y="4092073"/>
            <a:ext cx="3376594" cy="2532779"/>
          </a:xfrm>
          <a:prstGeom prst="rect">
            <a:avLst/>
          </a:prstGeom>
          <a:noFill/>
        </p:spPr>
      </p:pic>
      <p:pic>
        <p:nvPicPr>
          <p:cNvPr id="3075" name="Picture 3" descr="C:\Users\СтВоспитатель\Desktop\фото\DSC036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42918"/>
            <a:ext cx="3428572" cy="2571768"/>
          </a:xfrm>
          <a:prstGeom prst="rect">
            <a:avLst/>
          </a:prstGeom>
          <a:noFill/>
        </p:spPr>
      </p:pic>
      <p:pic>
        <p:nvPicPr>
          <p:cNvPr id="3076" name="Picture 4" descr="C:\Users\СтВоспитатель\Desktop\фото\DSC036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648645"/>
            <a:ext cx="3423740" cy="2568143"/>
          </a:xfrm>
          <a:prstGeom prst="rect">
            <a:avLst/>
          </a:prstGeom>
          <a:noFill/>
        </p:spPr>
      </p:pic>
      <p:pic>
        <p:nvPicPr>
          <p:cNvPr id="3077" name="Picture 5" descr="C:\Users\СтВоспитатель\Desktop\фото\DSC036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106" y="4221088"/>
            <a:ext cx="3357586" cy="2512914"/>
          </a:xfrm>
          <a:prstGeom prst="rect">
            <a:avLst/>
          </a:prstGeom>
          <a:noFill/>
        </p:spPr>
      </p:pic>
      <p:pic>
        <p:nvPicPr>
          <p:cNvPr id="18434" name="Picture 2" descr="http://thumbs.dreamstime.com/z/%D1%82%D0%B0%D0%BB%D0%B8%D1%81%D0%BC%D0%B0%D0%BD-%D0%BA%D0%B0%D1%80%D0%B0%D0%BD?-%D0%B0%D1%88%D0%B0-2312164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43544" y1="16385" x2="43544" y2="16385"/>
                        <a14:foregroundMark x1="37131" y1="40308" x2="37131" y2="40308"/>
                        <a14:foregroundMark x1="24473" y1="44000" x2="24473" y2="44000"/>
                        <a14:foregroundMark x1="38565" y1="44231" x2="38565" y2="44231"/>
                        <a14:foregroundMark x1="24726" y1="42154" x2="24726" y2="42154"/>
                        <a14:foregroundMark x1="23629" y1="46615" x2="23629" y2="46615"/>
                        <a14:foregroundMark x1="33080" y1="63231" x2="33080" y2="63231"/>
                        <a14:foregroundMark x1="28523" y1="62154" x2="31139" y2="61615"/>
                        <a14:foregroundMark x1="39156" y1="60000" x2="39156" y2="60000"/>
                        <a14:foregroundMark x1="28776" y1="70308" x2="28776" y2="70308"/>
                        <a14:foregroundMark x1="26751" y1="71077" x2="26751" y2="71077"/>
                        <a14:foregroundMark x1="24473" y1="40846" x2="24473" y2="40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2768" y="2204864"/>
            <a:ext cx="1965776" cy="44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СтВоспитатель\Pictures\фото ПДД\Новейшие фото ПДД\DSC_01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62364"/>
            <a:ext cx="2992613" cy="1995075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26"/>
          <a:stretch/>
        </p:blipFill>
        <p:spPr>
          <a:xfrm>
            <a:off x="539552" y="3861048"/>
            <a:ext cx="3569994" cy="2571768"/>
          </a:xfrm>
          <a:prstGeom prst="rect">
            <a:avLst/>
          </a:prstGeom>
        </p:spPr>
      </p:pic>
      <p:pic>
        <p:nvPicPr>
          <p:cNvPr id="6" name="Picture 4" descr="C:\Users\СтВоспитатель\Pictures\фото ПДД\Новейшие фото ПДД\DSC_014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548680"/>
            <a:ext cx="2762691" cy="1995075"/>
          </a:xfrm>
          <a:prstGeom prst="rect">
            <a:avLst/>
          </a:prstGeom>
          <a:noFill/>
        </p:spPr>
      </p:pic>
      <p:pic>
        <p:nvPicPr>
          <p:cNvPr id="27650" name="Picture 2" descr="C:\Users\СтВоспитатель\Pictures\фото ПДД\Новейшие фото ПДД\DSC_056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888" y="558595"/>
            <a:ext cx="2039739" cy="19950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2786058"/>
            <a:ext cx="807249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   нужно было нарисовать,  подписать и рассказать в каком  месте его можно было бы поставить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765" y="3873427"/>
            <a:ext cx="3597449" cy="2559389"/>
          </a:xfrm>
          <a:prstGeom prst="rect">
            <a:avLst/>
          </a:prstGeom>
        </p:spPr>
      </p:pic>
      <p:pic>
        <p:nvPicPr>
          <p:cNvPr id="3077" name="Picture 5" descr="https://otvet.imgsmail.ru/download/fd7cc54b160311f0751fc18adde65ef8_i-18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41833" y1="34043" x2="41833" y2="34043"/>
                        <a14:foregroundMark x1="46000" y1="32766" x2="46000" y2="32766"/>
                        <a14:foregroundMark x1="34167" y1="66383" x2="34167" y2="66383"/>
                        <a14:foregroundMark x1="40500" y1="64255" x2="40500" y2="64255"/>
                        <a14:foregroundMark x1="63333" y1="61064" x2="63333" y2="61064"/>
                        <a14:foregroundMark x1="64667" y1="94255" x2="64667" y2="94255"/>
                        <a14:foregroundMark x1="37500" y1="96383" x2="37500" y2="96383"/>
                        <a14:foregroundMark x1="46333" y1="95532" x2="46333" y2="95532"/>
                        <a14:foregroundMark x1="58833" y1="96170" x2="58833" y2="96170"/>
                        <a14:foregroundMark x1="67833" y1="95745" x2="67833" y2="95745"/>
                        <a14:foregroundMark x1="70667" y1="91064" x2="70667" y2="91064"/>
                        <a14:foregroundMark x1="31667" y1="96170" x2="31667" y2="96170"/>
                        <a14:foregroundMark x1="29167" y1="95745" x2="29167" y2="95745"/>
                        <a14:foregroundMark x1="33833" y1="95106" x2="33833" y2="95106"/>
                        <a14:foregroundMark x1="39167" y1="92340" x2="39167" y2="92340"/>
                        <a14:foregroundMark x1="44333" y1="95532" x2="44333" y2="95532"/>
                        <a14:foregroundMark x1="52000" y1="97234" x2="52000" y2="97234"/>
                        <a14:foregroundMark x1="56500" y1="96596" x2="56500" y2="96596"/>
                        <a14:foregroundMark x1="61167" y1="95745" x2="61167" y2="95745"/>
                        <a14:foregroundMark x1="62000" y1="95745" x2="62000" y2="95745"/>
                        <a14:foregroundMark x1="64833" y1="95745" x2="64833" y2="95745"/>
                        <a14:foregroundMark x1="64833" y1="95745" x2="64833" y2="95745"/>
                        <a14:foregroundMark x1="66667" y1="95745" x2="66667" y2="95745"/>
                        <a14:foregroundMark x1="69000" y1="95745" x2="69000" y2="95745"/>
                        <a14:foregroundMark x1="69000" y1="95745" x2="69000" y2="95745"/>
                        <a14:foregroundMark x1="63667" y1="62128" x2="63667" y2="62128"/>
                        <a14:foregroundMark x1="43333" y1="33191" x2="43333" y2="33191"/>
                        <a14:foregroundMark x1="46833" y1="31277" x2="46833" y2="31277"/>
                        <a14:foregroundMark x1="35833" y1="66809" x2="35833" y2="66809"/>
                        <a14:foregroundMark x1="41833" y1="65532" x2="41833" y2="65532"/>
                        <a14:foregroundMark x1="50333" y1="94468" x2="50333" y2="944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2930" y="2365313"/>
            <a:ext cx="1892429" cy="148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785918" y="0"/>
            <a:ext cx="52961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Жюри  выбрало лучшие из лучших </a:t>
            </a:r>
          </a:p>
        </p:txBody>
      </p:sp>
      <p:pic>
        <p:nvPicPr>
          <p:cNvPr id="4099" name="Picture 3" descr="C:\Users\СтВоспитатель\Desktop\фото\DSC037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143380"/>
            <a:ext cx="3786214" cy="2572979"/>
          </a:xfrm>
          <a:prstGeom prst="rect">
            <a:avLst/>
          </a:prstGeom>
          <a:noFill/>
        </p:spPr>
      </p:pic>
      <p:pic>
        <p:nvPicPr>
          <p:cNvPr id="4100" name="Picture 4" descr="C:\Users\СтВоспитатель\Desktop\фото\DSC037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8596" y="4143380"/>
            <a:ext cx="3857652" cy="2550632"/>
          </a:xfrm>
          <a:prstGeom prst="rect">
            <a:avLst/>
          </a:prstGeom>
          <a:noFill/>
        </p:spPr>
      </p:pic>
      <p:pic>
        <p:nvPicPr>
          <p:cNvPr id="4101" name="Picture 5" descr="C:\Users\СтВоспитатель\Desktop\фото\DSC037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00042"/>
            <a:ext cx="3673852" cy="2571768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7126" y="3143248"/>
            <a:ext cx="87868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следующим номинациям: </a:t>
            </a:r>
            <a:r>
              <a:rPr kumimoji="0" lang="ru-RU" sz="2000" b="1" i="0" u="none" strike="noStrike" normalizeH="0" baseline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Самый оригинальный знак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009A4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Самый красивый знак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Самый актуальный знак</a:t>
            </a:r>
            <a:endParaRPr kumimoji="0" lang="ru-RU" sz="20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https://img-fotki.yandex.ru/get/5104/165443111.3c9/0_12f3f9_fdf95def_XL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889251" y="2500530"/>
            <a:ext cx="1141830" cy="128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DSC0378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571480"/>
            <a:ext cx="3643338" cy="2574860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конкурс по пдд\0_9b8d4_af713972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57224" y="214290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Победителям  -  награды и поздравления!</a:t>
            </a:r>
            <a:endParaRPr lang="ru-RU" sz="2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СтВоспитатель\Desktop\фото\DSC037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857232"/>
            <a:ext cx="3429024" cy="2592527"/>
          </a:xfrm>
          <a:prstGeom prst="rect">
            <a:avLst/>
          </a:prstGeom>
          <a:noFill/>
        </p:spPr>
      </p:pic>
      <p:pic>
        <p:nvPicPr>
          <p:cNvPr id="5123" name="Picture 3" descr="C:\Users\СтВоспитатель\Desktop\фото\DSC037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786190"/>
            <a:ext cx="3385461" cy="2522690"/>
          </a:xfrm>
          <a:prstGeom prst="rect">
            <a:avLst/>
          </a:prstGeom>
          <a:noFill/>
        </p:spPr>
      </p:pic>
      <p:pic>
        <p:nvPicPr>
          <p:cNvPr id="1026" name="Picture 2" descr="M:\конкурс по пдд\image1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78" b="9913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723325" y="63443"/>
            <a:ext cx="1466472" cy="1340768"/>
          </a:xfrm>
          <a:prstGeom prst="rect">
            <a:avLst/>
          </a:prstGeom>
          <a:noFill/>
        </p:spPr>
      </p:pic>
      <p:pic>
        <p:nvPicPr>
          <p:cNvPr id="9" name="Рисунок 8" descr="DSC03789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3786190"/>
            <a:ext cx="3429024" cy="2571768"/>
          </a:xfrm>
          <a:prstGeom prst="rect">
            <a:avLst/>
          </a:prstGeom>
        </p:spPr>
      </p:pic>
      <p:pic>
        <p:nvPicPr>
          <p:cNvPr id="12" name="Рисунок 11" descr="DSC0379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6" y="785794"/>
            <a:ext cx="3286148" cy="2542115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19055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714356"/>
            <a:ext cx="7800868" cy="5932054"/>
          </a:xfrm>
          <a:prstGeom prst="rect">
            <a:avLst/>
          </a:prstGeo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071538" y="142852"/>
            <a:ext cx="68655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 на р</a:t>
            </a:r>
            <a:r>
              <a:rPr kumimoji="0" lang="ru-RU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айонный конкурс среди МБДОУ</a:t>
            </a:r>
            <a:endParaRPr kumimoji="0" lang="ru-RU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«Лучшая акция по пропаганде ПДД среди детей, их родителей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поздравительная видео открытка с участием команд ЮПИД»</a:t>
            </a:r>
            <a:endParaRPr kumimoji="0" lang="ru-RU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082" y="571480"/>
            <a:ext cx="2010249" cy="2476500"/>
          </a:xfrm>
          <a:prstGeom prst="rect">
            <a:avLst/>
          </a:prstGeom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6150114"/>
            <a:ext cx="91971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Номинация: </a:t>
            </a:r>
            <a:r>
              <a:rPr kumimoji="0" lang="ru-RU" sz="2000" b="1" i="0" u="none" strike="noStrike" normalizeH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«Лучшая акция по пропаганде ПДД среди детей, их родителей»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214290"/>
            <a:ext cx="4611070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«Научился сам - научи других» 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P32400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00" y="800100"/>
            <a:ext cx="32004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785794"/>
            <a:ext cx="3328353" cy="2428892"/>
          </a:xfrm>
          <a:prstGeom prst="rect">
            <a:avLst/>
          </a:prstGeom>
        </p:spPr>
      </p:pic>
      <p:pic>
        <p:nvPicPr>
          <p:cNvPr id="2053" name="Picture 5" descr="DSC_060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214818"/>
            <a:ext cx="3357586" cy="242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E:\конкурс по пдд\12d9c941bb9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857232"/>
            <a:ext cx="1370941" cy="149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тВоспитатель\Desktop\фото\DSC0373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14818"/>
            <a:ext cx="3214710" cy="2411350"/>
          </a:xfrm>
          <a:prstGeom prst="rect">
            <a:avLst/>
          </a:prstGeom>
          <a:noFill/>
        </p:spPr>
      </p:pic>
      <p:pic>
        <p:nvPicPr>
          <p:cNvPr id="2055" name="Picture 7" descr="C:\Users\User\Pictures\фото ПДД\фото ПДД сентябрь 2015г\DSC0284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500306"/>
            <a:ext cx="2851448" cy="213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SC_07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14422"/>
            <a:ext cx="3428084" cy="228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034" y="4071942"/>
            <a:ext cx="3429024" cy="23574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C:\Users\User\Pictures\фото ПДД\фото агитбригада\DSC_01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214422"/>
            <a:ext cx="3143272" cy="209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Pictures\фото ПДД\фото с инспектором\DSC_066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857628"/>
            <a:ext cx="3214710" cy="214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142852"/>
            <a:ext cx="892899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Родители  стали нашими «учениками» и были удивлены тому, как много дети знают и умеют 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0034" y="3571876"/>
            <a:ext cx="3286148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«Мастерская ПДД»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357818" y="6143644"/>
            <a:ext cx="2736304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«Дорожный патруль» сотрудников ГИБДД и отряда  ЮПИД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857752" y="3286124"/>
            <a:ext cx="3286148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Практическое занятие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«Правила для мамы»»</a:t>
            </a:r>
          </a:p>
        </p:txBody>
      </p:sp>
      <p:pic>
        <p:nvPicPr>
          <p:cNvPr id="11" name="Рисунок 10" descr="00762127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2500306"/>
            <a:ext cx="1266594" cy="287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266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СтВоспитатель\Pictures\фото ПДД\Новейшие фото ПДД\DSC_01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3789974" cy="2571768"/>
          </a:xfrm>
          <a:prstGeom prst="rect">
            <a:avLst/>
          </a:prstGeom>
          <a:noFill/>
        </p:spPr>
      </p:pic>
      <p:pic>
        <p:nvPicPr>
          <p:cNvPr id="3074" name="Picture 2" descr="C:\Users\СтВоспитатель\Pictures\фото ПДД\Новейшие фото ПДД\DSC_01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14290"/>
            <a:ext cx="3750495" cy="2567906"/>
          </a:xfrm>
          <a:prstGeom prst="rect">
            <a:avLst/>
          </a:prstGeom>
          <a:noFill/>
        </p:spPr>
      </p:pic>
      <p:pic>
        <p:nvPicPr>
          <p:cNvPr id="3075" name="Picture 3" descr="C:\Users\СтВоспитатель\Pictures\фото ПДД\Новейшие фото ПДД\DSC_01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0452" y="4147901"/>
            <a:ext cx="3857652" cy="2571768"/>
          </a:xfrm>
          <a:prstGeom prst="rect">
            <a:avLst/>
          </a:prstGeom>
          <a:noFill/>
        </p:spPr>
      </p:pic>
      <p:pic>
        <p:nvPicPr>
          <p:cNvPr id="3076" name="Picture 4" descr="C:\Users\СтВоспитатель\Pictures\фото ПДД\Новейшие фото ПДД\DSC_01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147901"/>
            <a:ext cx="3786214" cy="2590567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547664" y="2996952"/>
            <a:ext cx="75963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</a:t>
            </a:r>
            <a:r>
              <a:rPr kumimoji="0" lang="ru-RU" sz="1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истовки,  буклеты,  </a:t>
            </a:r>
            <a:r>
              <a:rPr kumimoji="0" lang="ru-RU" sz="1600" b="1" i="0" u="none" strike="noStrike" normalizeH="0" baseline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флаеры</a:t>
            </a:r>
            <a:r>
              <a:rPr kumimoji="0" lang="ru-RU" sz="1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r>
              <a:rPr kumimoji="0" lang="ru-RU" sz="1600" b="1" i="0" u="none" strike="noStrike" normalizeH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r>
              <a:rPr kumimoji="0" lang="ru-RU" sz="1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рассказывающие</a:t>
            </a:r>
            <a:r>
              <a:rPr kumimoji="0" lang="ru-RU" sz="1600" b="1" i="0" u="none" strike="noStrike" normalizeH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r>
              <a:rPr kumimoji="0" lang="ru-RU" sz="1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знаках дорожного движения,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 правилах парковки у детского сада </a:t>
            </a:r>
            <a:r>
              <a:rPr lang="ru-RU" sz="1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1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 необходимости детского кресла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важное средство</a:t>
            </a:r>
            <a:r>
              <a:rPr kumimoji="0" lang="ru-RU" sz="1600" b="1" i="0" u="none" strike="noStrike" normalizeH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r>
              <a:rPr kumimoji="0" lang="ru-RU" sz="1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пропаганды</a:t>
            </a:r>
            <a:r>
              <a:rPr kumimoji="0" lang="ru-RU" sz="1600" b="1" i="0" u="none" strike="noStrike" normalizeH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r>
              <a:rPr kumimoji="0" lang="ru-RU" sz="1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соблюдения ПДД</a:t>
            </a:r>
            <a:endParaRPr kumimoji="0" lang="ru-RU" sz="16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www.stihi.ru/pics/2014/09/17/50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6500" y1="59714" x2="6500" y2="59714"/>
                        <a14:foregroundMark x1="15750" y1="62571" x2="15750" y2="62571"/>
                        <a14:foregroundMark x1="3750" y1="57143" x2="3750" y2="57143"/>
                        <a14:foregroundMark x1="8750" y1="58571" x2="8750" y2="58571"/>
                        <a14:foregroundMark x1="11750" y1="45429" x2="11750" y2="45429"/>
                        <a14:foregroundMark x1="10000" y1="39714" x2="10000" y2="39714"/>
                        <a14:foregroundMark x1="18000" y1="42571" x2="18000" y2="42571"/>
                        <a14:foregroundMark x1="20750" y1="60000" x2="20750" y2="60000"/>
                        <a14:foregroundMark x1="20750" y1="62857" x2="20750" y2="62857"/>
                        <a14:foregroundMark x1="25750" y1="83429" x2="25750" y2="83429"/>
                        <a14:foregroundMark x1="73750" y1="32286" x2="73750" y2="32286"/>
                        <a14:foregroundMark x1="63250" y1="62857" x2="63250" y2="62857"/>
                        <a14:foregroundMark x1="53250" y1="59143" x2="53250" y2="59143"/>
                        <a14:foregroundMark x1="54500" y1="54000" x2="54500" y2="54000"/>
                        <a14:foregroundMark x1="49500" y1="57714" x2="49500" y2="57714"/>
                        <a14:foregroundMark x1="89750" y1="49143" x2="89750" y2="49143"/>
                        <a14:foregroundMark x1="95000" y1="51714" x2="95000" y2="51714"/>
                        <a14:foregroundMark x1="62000" y1="90857" x2="62000" y2="90857"/>
                        <a14:foregroundMark x1="82250" y1="88571" x2="82250" y2="88571"/>
                        <a14:foregroundMark x1="62500" y1="83429" x2="62500" y2="83429"/>
                        <a14:foregroundMark x1="83750" y1="88857" x2="85000" y2="88857"/>
                        <a14:foregroundMark x1="88750" y1="87429" x2="88750" y2="87429"/>
                        <a14:foregroundMark x1="56250" y1="92286" x2="56250" y2="92286"/>
                        <a14:foregroundMark x1="68500" y1="65429" x2="68500" y2="65429"/>
                        <a14:foregroundMark x1="48250" y1="62571" x2="48250" y2="62571"/>
                        <a14:foregroundMark x1="92000" y1="44857" x2="92000" y2="44857"/>
                        <a14:foregroundMark x1="96500" y1="48000" x2="96500" y2="48000"/>
                        <a14:foregroundMark x1="51000" y1="46857" x2="51000" y2="46857"/>
                        <a14:foregroundMark x1="63500" y1="39429" x2="63500" y2="39429"/>
                        <a14:foregroundMark x1="78000" y1="88286" x2="78000" y2="88286"/>
                        <a14:foregroundMark x1="64500" y1="85714" x2="64500" y2="85714"/>
                        <a14:foregroundMark x1="68750" y1="89429" x2="68750" y2="89429"/>
                        <a14:foregroundMark x1="72000" y1="89429" x2="72000" y2="89429"/>
                        <a14:foregroundMark x1="54500" y1="94286" x2="54500" y2="94286"/>
                        <a14:foregroundMark x1="50500" y1="91429" x2="50500" y2="91429"/>
                        <a14:foregroundMark x1="54000" y1="88286" x2="55250" y2="88286"/>
                        <a14:foregroundMark x1="79250" y1="7714" x2="79250" y2="7714"/>
                        <a14:foregroundMark x1="70000" y1="38857" x2="70000" y2="38857"/>
                        <a14:foregroundMark x1="78750" y1="38857" x2="78750" y2="38857"/>
                        <a14:foregroundMark x1="25500" y1="85714" x2="25500" y2="85714"/>
                        <a14:foregroundMark x1="23250" y1="84571" x2="23250" y2="84571"/>
                        <a14:foregroundMark x1="26500" y1="82000" x2="26500" y2="82000"/>
                        <a14:backgroundMark x1="34750" y1="84571" x2="34750" y2="84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06" y="2782196"/>
            <a:ext cx="1656457" cy="144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www.stihi.ru/pics/2014/09/17/5073.jpg"/>
          <p:cNvPicPr/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62245" y1="51515" x2="62245" y2="51515"/>
                        <a14:foregroundMark x1="64286" y1="12121" x2="64286" y2="12121"/>
                        <a14:foregroundMark x1="38776" y1="59091" x2="38776" y2="59091"/>
                        <a14:foregroundMark x1="72449" y1="24242" x2="72449" y2="24242"/>
                        <a14:foregroundMark x1="89796" y1="43939" x2="89796" y2="43939"/>
                        <a14:foregroundMark x1="31633" y1="69697" x2="31633" y2="69697"/>
                        <a14:foregroundMark x1="15306" y1="54545" x2="15306" y2="54545"/>
                        <a14:foregroundMark x1="29592" y1="37879" x2="34694" y2="378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30809"/>
          <a:stretch>
            <a:fillRect/>
          </a:stretch>
        </p:blipFill>
        <p:spPr bwMode="auto">
          <a:xfrm flipH="1">
            <a:off x="1285852" y="3929066"/>
            <a:ext cx="434065" cy="35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Users\СтВоспитатель\Pictures\фото ПДД\Новейшие фото ПДД\DSC032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57166"/>
            <a:ext cx="2286016" cy="2969412"/>
          </a:xfrm>
          <a:prstGeom prst="rect">
            <a:avLst/>
          </a:prstGeom>
          <a:noFill/>
        </p:spPr>
      </p:pic>
      <p:pic>
        <p:nvPicPr>
          <p:cNvPr id="23554" name="Picture 2" descr="C:\Users\СтВоспитатель\Pictures\фото ПДД\Новейшие фото ПДД\DSC032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42856"/>
            <a:ext cx="3929091" cy="2947206"/>
          </a:xfrm>
          <a:prstGeom prst="rect">
            <a:avLst/>
          </a:prstGeom>
          <a:noFill/>
        </p:spPr>
      </p:pic>
      <p:pic>
        <p:nvPicPr>
          <p:cNvPr id="23555" name="Picture 3" descr="C:\Users\СтВоспитатель\Pictures\фото ПДД\Новейшие фото ПДД\DSC032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3571876"/>
            <a:ext cx="4071966" cy="3054377"/>
          </a:xfrm>
          <a:prstGeom prst="rect">
            <a:avLst/>
          </a:prstGeom>
          <a:noFill/>
        </p:spPr>
      </p:pic>
      <p:pic>
        <p:nvPicPr>
          <p:cNvPr id="23556" name="Picture 4" descr="C:\Users\СтВоспитатель\Pictures\фото ПДД\Новейшие фото ПДД\DSC032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9690" y="3571876"/>
            <a:ext cx="2238990" cy="3010760"/>
          </a:xfrm>
          <a:prstGeom prst="rect">
            <a:avLst/>
          </a:prstGeom>
          <a:noFill/>
        </p:spPr>
      </p:pic>
      <p:pic>
        <p:nvPicPr>
          <p:cNvPr id="6149" name="Picture 5" descr="http://fs158.www.ex.ua/show/167475033/167475033.png?8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908" y="928670"/>
            <a:ext cx="2532336" cy="485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СтВоспитатель\Pictures\фото ПДД\Новейшие фото ПДД\DSC028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42852"/>
            <a:ext cx="2857142" cy="2143140"/>
          </a:xfrm>
          <a:prstGeom prst="rect">
            <a:avLst/>
          </a:prstGeom>
          <a:noFill/>
        </p:spPr>
      </p:pic>
      <p:pic>
        <p:nvPicPr>
          <p:cNvPr id="29699" name="Picture 3" descr="C:\Users\СтВоспитатель\Pictures\фото ПДД\Новейшие фото ПДД\DSC028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2857143" cy="2143140"/>
          </a:xfrm>
          <a:prstGeom prst="rect">
            <a:avLst/>
          </a:prstGeom>
          <a:noFill/>
        </p:spPr>
      </p:pic>
      <p:pic>
        <p:nvPicPr>
          <p:cNvPr id="5122" name="Picture 2" descr="E:\конкурс по пдд\18925_html_m31ac150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1333" y1="52667" x2="21333" y2="52667"/>
                        <a14:foregroundMark x1="78667" y1="41667" x2="78667" y2="41667"/>
                        <a14:foregroundMark x1="63333" y1="51333" x2="63333" y2="51333"/>
                        <a14:foregroundMark x1="68667" y1="47000" x2="68667" y2="47000"/>
                        <a14:foregroundMark x1="73000" y1="48667" x2="73000" y2="48667"/>
                        <a14:foregroundMark x1="41667" y1="28000" x2="41667" y2="28000"/>
                        <a14:foregroundMark x1="50333" y1="27667" x2="50333" y2="27667"/>
                        <a14:foregroundMark x1="8333" y1="55333" x2="8333" y2="5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857760"/>
            <a:ext cx="1428760" cy="178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конкурс по пдд\0_e981e_79239fe8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44278" y="3786190"/>
            <a:ext cx="4899722" cy="307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СтВоспитатель\Pictures\фото ПДД\Новейшие фото ПДД\DSC_051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929066"/>
            <a:ext cx="3286148" cy="2214578"/>
          </a:xfrm>
          <a:prstGeom prst="rect">
            <a:avLst/>
          </a:prstGeom>
          <a:noFill/>
        </p:spPr>
      </p:pic>
      <p:pic>
        <p:nvPicPr>
          <p:cNvPr id="2050" name="Picture 2" descr="C:\Users\СтВоспитатель\Pictures\фото ПДД\ПДД зональный\DSC_098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500306"/>
            <a:ext cx="2714644" cy="4144167"/>
          </a:xfrm>
          <a:prstGeom prst="rect">
            <a:avLst/>
          </a:prstGeom>
          <a:noFill/>
        </p:spPr>
      </p:pic>
      <p:pic>
        <p:nvPicPr>
          <p:cNvPr id="2051" name="Picture 3" descr="C:\Users\СтВоспитатель\Pictures\фото ПДД\стенды\DSC0128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42852"/>
            <a:ext cx="2857143" cy="214314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357554" y="2714620"/>
            <a:ext cx="55978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своей работе  мы рассказываем родителям,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используя для этого информационные стенды</a:t>
            </a:r>
            <a:endParaRPr kumimoji="0" lang="ru-RU" sz="20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75656" y="0"/>
            <a:ext cx="7475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dsn8.ru</a:t>
            </a: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сайт МБДОУ детского сада №8 «Звёздочка»</a:t>
            </a:r>
            <a:endParaRPr lang="en-US" sz="2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1871" y="3284984"/>
            <a:ext cx="3647402" cy="440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«Безопасные дороги детства»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170054" y="3284984"/>
            <a:ext cx="3647402" cy="440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знаний и правил дорожного движения» </a:t>
            </a:r>
          </a:p>
        </p:txBody>
      </p:sp>
      <p:pic>
        <p:nvPicPr>
          <p:cNvPr id="7170" name="Picture 2" descr="J:\стенды\DSC_03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786190"/>
            <a:ext cx="3264167" cy="2357454"/>
          </a:xfrm>
          <a:prstGeom prst="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522652" y="6196353"/>
            <a:ext cx="3647402" cy="440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Полезные ссылки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образовательные ресурсы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496598" y="117625"/>
            <a:ext cx="3647402" cy="583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Pictures\анимашки\vremyzprovojdenie-19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478"/>
            <a:ext cx="1165161" cy="665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francheska45.f.r.pic.centerblog.net/d231c2d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61557" y="642918"/>
            <a:ext cx="1682443" cy="545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09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4454" y="3857628"/>
            <a:ext cx="3105066" cy="22603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5295" y="729323"/>
            <a:ext cx="3073009" cy="10884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5295" y="1806989"/>
            <a:ext cx="3073009" cy="138660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14744" y="6273225"/>
            <a:ext cx="4857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Областное профилактическое мероприятие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«Безопасные каникулы»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15" y="737648"/>
            <a:ext cx="3165252" cy="8911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15" y="1628800"/>
            <a:ext cx="3172652" cy="1564796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C:\Users\СтВоспитатель\Pictures\фото ПДД\транспортная площадка\IMAG10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071546"/>
            <a:ext cx="3786214" cy="3786214"/>
          </a:xfrm>
          <a:prstGeom prst="rect">
            <a:avLst/>
          </a:prstGeom>
          <a:noFill/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1249" y="214290"/>
            <a:ext cx="91127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кто же на дороге главный? Водители? Пешеходы? Сотрудники ГИБДД?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важней? Светофор? Дорожная разметка? Знаки?</a:t>
            </a:r>
            <a:endParaRPr kumimoji="0" lang="ru-RU" sz="20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14282" y="5011648"/>
            <a:ext cx="738205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Просто каждый выполняет свою собственную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специальную и </a:t>
            </a:r>
            <a:r>
              <a:rPr kumimoji="0" lang="ru-RU" sz="2000" b="1" i="0" u="none" strike="noStrike" normalizeH="0" baseline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благородную миссию </a:t>
            </a: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деле регулирования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дорожного движения и обеспечения наибольшей безопасности его участников</a:t>
            </a:r>
            <a:endParaRPr kumimoji="0" lang="ru-RU" sz="20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0381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1071545"/>
            <a:ext cx="3429024" cy="3810001"/>
          </a:xfrm>
          <a:prstGeom prst="rect">
            <a:avLst/>
          </a:prstGeom>
        </p:spPr>
      </p:pic>
      <p:pic>
        <p:nvPicPr>
          <p:cNvPr id="4100" name="Picture 4" descr="http://4.bp.blogspot.com/-a09xFqORsek/UjryUTM_BHI/AAAAAAAAHsk/xiooBpSe8_w/s1600/kirtasiyiyemalzeme-forumgazel+(31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7895" y="4643446"/>
            <a:ext cx="1536105" cy="218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9b8d4_af713972_X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2050" name="Picture 2" descr="M:\конкурс по пдд\536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5526" y1="50351" x2="25526" y2="50351"/>
                        <a14:foregroundMark x1="28553" y1="50820" x2="28553" y2="50820"/>
                        <a14:foregroundMark x1="35000" y1="38173" x2="35000" y2="38173"/>
                        <a14:foregroundMark x1="33421" y1="44262" x2="33421" y2="44262"/>
                        <a14:foregroundMark x1="16579" y1="33724" x2="16579" y2="33724"/>
                        <a14:foregroundMark x1="16842" y1="38173" x2="16842" y2="38173"/>
                        <a14:foregroundMark x1="16974" y1="44965" x2="16974" y2="44965"/>
                        <a14:foregroundMark x1="18026" y1="50820" x2="18026" y2="50820"/>
                        <a14:foregroundMark x1="15789" y1="41686" x2="15789" y2="41686"/>
                        <a14:foregroundMark x1="15526" y1="46370" x2="15526" y2="46370"/>
                        <a14:foregroundMark x1="18026" y1="58548" x2="18026" y2="58548"/>
                        <a14:foregroundMark x1="28947" y1="73770" x2="28947" y2="73770"/>
                        <a14:foregroundMark x1="36579" y1="77049" x2="36579" y2="77049"/>
                        <a14:foregroundMark x1="42500" y1="78689" x2="42500" y2="78689"/>
                        <a14:foregroundMark x1="47895" y1="83138" x2="47895" y2="83138"/>
                        <a14:foregroundMark x1="52763" y1="27166" x2="52763" y2="27166"/>
                        <a14:foregroundMark x1="63289" y1="22717" x2="63289" y2="22717"/>
                        <a14:backgroundMark x1="17105" y1="22014" x2="17105" y2="22014"/>
                        <a14:backgroundMark x1="37500" y1="17799" x2="37500" y2="17799"/>
                        <a14:backgroundMark x1="51447" y1="16393" x2="51447" y2="16393"/>
                        <a14:backgroundMark x1="58421" y1="32553" x2="58421" y2="32553"/>
                        <a14:backgroundMark x1="48026" y1="39344" x2="48026" y2="39344"/>
                        <a14:backgroundMark x1="38553" y1="36534" x2="38553" y2="36534"/>
                        <a14:backgroundMark x1="45395" y1="35363" x2="45395" y2="35363"/>
                        <a14:backgroundMark x1="52368" y1="41920" x2="52368" y2="41920"/>
                        <a14:backgroundMark x1="37895" y1="41452" x2="37895" y2="41452"/>
                        <a14:backgroundMark x1="34868" y1="43560" x2="34868" y2="43560"/>
                        <a14:backgroundMark x1="32500" y1="44731" x2="32500" y2="447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665" y="1785926"/>
            <a:ext cx="7153857" cy="4019338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3071810"/>
            <a:ext cx="8358246" cy="28575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8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57158" y="3071810"/>
            <a:ext cx="835824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800" b="1" i="0" u="none" strike="noStrike" kern="1200" cap="none" spc="0" normalizeH="0" baseline="0" noProof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800" b="1" i="0" u="none" strike="noStrike" kern="1200" cap="none" spc="0" normalizeH="0" baseline="0" noProof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800" b="1" i="0" u="none" strike="noStrike" kern="1200" cap="none" spc="0" normalizeH="0" baseline="0" noProof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800" b="1" i="0" u="none" strike="noStrike" kern="1200" cap="none" spc="0" normalizeH="0" baseline="0" noProof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800" b="1" i="0" u="none" strike="noStrike" kern="1200" cap="none" spc="0" normalizeH="0" baseline="0" noProof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800" b="1" i="0" u="none" strike="noStrike" kern="1200" cap="none" spc="0" normalizeH="0" baseline="0" noProof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800" b="1" i="0" u="none" strike="noStrike" kern="1200" cap="none" spc="0" normalizeH="0" baseline="0" noProof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8800" b="1" i="0" u="none" strike="noStrike" kern="1200" cap="none" spc="0" normalizeH="0" baseline="0" noProof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1775251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42852"/>
            <a:ext cx="7472386" cy="70438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Учебно-материальная  база</a:t>
            </a:r>
            <a:b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безопасности дорожного движения</a:t>
            </a:r>
            <a:b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6850" y="980728"/>
            <a:ext cx="2668506" cy="16902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64" y="3547541"/>
            <a:ext cx="2767319" cy="1844879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316568" y="2855353"/>
            <a:ext cx="2736304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Книги и иллюстрации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транспорта,светофора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дорожных знаков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295055" y="2895503"/>
            <a:ext cx="2736304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Сюжетные картинки с проблемными дорожными ситуациями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0" y="5589531"/>
            <a:ext cx="3313248" cy="102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Настольный макет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 маленькими дорожными знаками,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различными  видами транспорта,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фигурками людей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072198" y="5643578"/>
            <a:ext cx="2736304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Атрибуты для сюжетно-ролевых игр с дорожной тематикой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879" y="980728"/>
            <a:ext cx="2724843" cy="1672546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6208149" y="2909811"/>
            <a:ext cx="2736304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Пособия и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 игры по обучению детей Правилам Дорожного Движения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313248" y="5568784"/>
            <a:ext cx="2736304" cy="9565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Разрезные картинки,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бродилки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», лото, домино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ПДД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</a:p>
        </p:txBody>
      </p:sp>
      <p:pic>
        <p:nvPicPr>
          <p:cNvPr id="21505" name="Picture 1" descr="C:\Users\СтВоспитатель\Pictures\фото ПДД\Новейшие фото ПДД\DSC_05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054" y="1000108"/>
            <a:ext cx="2571768" cy="1714512"/>
          </a:xfrm>
          <a:prstGeom prst="rect">
            <a:avLst/>
          </a:prstGeom>
          <a:noFill/>
        </p:spPr>
      </p:pic>
      <p:pic>
        <p:nvPicPr>
          <p:cNvPr id="21506" name="Picture 2" descr="C:\Users\СтВоспитатель\Pictures\фото ПДД\Новейшие фото ПДД\DSC_052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571876"/>
            <a:ext cx="2357454" cy="1846672"/>
          </a:xfrm>
          <a:prstGeom prst="rect">
            <a:avLst/>
          </a:prstGeom>
          <a:noFill/>
        </p:spPr>
      </p:pic>
      <p:pic>
        <p:nvPicPr>
          <p:cNvPr id="21507" name="Picture 3" descr="C:\Users\СтВоспитатель\Pictures\фото ПДД\Новейшие фото ПДД\DSC_048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3643314"/>
            <a:ext cx="2515987" cy="1726003"/>
          </a:xfrm>
          <a:prstGeom prst="rect">
            <a:avLst/>
          </a:prstGeom>
          <a:noFill/>
        </p:spPr>
      </p:pic>
      <p:pic>
        <p:nvPicPr>
          <p:cNvPr id="11266" name="Picture 2" descr="http://img1.liveinternet.ru/images/attach/c/8/102/777/102777553__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5004" y="-257206"/>
            <a:ext cx="2210700" cy="224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433661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2844" y="116632"/>
            <a:ext cx="8786874" cy="43204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Специальные мини- площадки с дорожной разметкой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9256" y="3500438"/>
            <a:ext cx="3361580" cy="232381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9256" y="928670"/>
            <a:ext cx="3362037" cy="21402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642918"/>
            <a:ext cx="2304623" cy="1685255"/>
          </a:xfrm>
          <a:prstGeom prst="rect">
            <a:avLst/>
          </a:prstGeom>
        </p:spPr>
      </p:pic>
      <p:pic>
        <p:nvPicPr>
          <p:cNvPr id="17410" name="Picture 2" descr="C:\Users\СтВоспитатель\Pictures\фото ПДД\Новейшие фото ПДД\DSC_01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571744"/>
            <a:ext cx="4914886" cy="32765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1050851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E:\конкурс по пдд\0_9b8d4_af713972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F:\DCIM\101MSDCF\DSC036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3619048" cy="2714644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57166"/>
            <a:ext cx="4495491" cy="322753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14876" y="3714752"/>
            <a:ext cx="3933236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Методические разработки, картотека сюжетных и подвижных игр, конспекты занятий и бесед , фотоматериал  и  видеофильмы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правилах дорожного движения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7158" y="3143248"/>
            <a:ext cx="3933236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Заседание творческой группы по разработке плана мероприятий по предупреждению детского дорожно-транспортного травматизма</a:t>
            </a:r>
          </a:p>
        </p:txBody>
      </p:sp>
      <p:pic>
        <p:nvPicPr>
          <p:cNvPr id="1026" name="Picture 2" descr="C:\Users\СтВоспитатель\Desktop\фото\DSC037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24" y="4181526"/>
            <a:ext cx="3500462" cy="2538060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5207" y="5301208"/>
            <a:ext cx="1529375" cy="1418378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3199" y="3437906"/>
            <a:ext cx="4000528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на ковре с дорожной разметкой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«Безопасный путь в детский сад»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"/>
            <a:ext cx="882047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Инновационные ф</a:t>
            </a: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ормы и методы  работы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предупреждению детского дорожно-транспортного травматизма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воспитанниками ДОУ…</a:t>
            </a:r>
            <a:endParaRPr kumimoji="0" lang="ru-RU" sz="20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004389" y="3499344"/>
            <a:ext cx="349137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ИКТ для знакомства с транспортом, знаками, правилами</a:t>
            </a:r>
          </a:p>
        </p:txBody>
      </p:sp>
      <p:pic>
        <p:nvPicPr>
          <p:cNvPr id="21" name="Picture 2" descr="C:\Users\СтВоспитатель\Pictures\фото ПДД\ПДД март 2015г\фото ПДД Март 2015\DSC_06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846" y="4117421"/>
            <a:ext cx="3450407" cy="2300271"/>
          </a:xfrm>
          <a:prstGeom prst="rect">
            <a:avLst/>
          </a:prstGeom>
          <a:noFill/>
        </p:spPr>
      </p:pic>
      <p:sp>
        <p:nvSpPr>
          <p:cNvPr id="23" name="Заголовок 1"/>
          <p:cNvSpPr txBox="1">
            <a:spLocks/>
          </p:cNvSpPr>
          <p:nvPr/>
        </p:nvSpPr>
        <p:spPr>
          <a:xfrm>
            <a:off x="827584" y="6411754"/>
            <a:ext cx="1900974" cy="4403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Автодискотеки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" descr="C:\Users\User\Desktop\DSC_08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3745" y="4131676"/>
            <a:ext cx="3429024" cy="228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3857637" y="6428646"/>
            <a:ext cx="4000528" cy="440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Ежедневные «Минутки безопасности»</a:t>
            </a:r>
          </a:p>
        </p:txBody>
      </p:sp>
      <p:pic>
        <p:nvPicPr>
          <p:cNvPr id="19459" name="Picture 3" descr="C:\Users\СтВоспитатель\Pictures\фото ПДД\Новейшие фото ПДД\DSC_05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982" y="1142984"/>
            <a:ext cx="3386136" cy="2214578"/>
          </a:xfrm>
          <a:prstGeom prst="rect">
            <a:avLst/>
          </a:prstGeom>
          <a:noFill/>
        </p:spPr>
      </p:pic>
      <p:pic>
        <p:nvPicPr>
          <p:cNvPr id="19460" name="Picture 4" descr="C:\Users\СтВоспитатель\Pictures\фото ПДД\Новейшие фото ПДД\DSC_049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3745" y="1166796"/>
            <a:ext cx="3286148" cy="2190766"/>
          </a:xfrm>
          <a:prstGeom prst="rect">
            <a:avLst/>
          </a:prstGeom>
          <a:noFill/>
        </p:spPr>
      </p:pic>
      <p:pic>
        <p:nvPicPr>
          <p:cNvPr id="5124" name="Picture 4" descr="http://images.easyfreeclipart.com/514/clipart-girl-with-giant-pen-royalty-free-vector-design-51433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44250" y1="46625" x2="44250" y2="46625"/>
                        <a14:foregroundMark x1="45750" y1="85625" x2="45750" y2="85625"/>
                        <a14:foregroundMark x1="47875" y1="77875" x2="47875" y2="77875"/>
                        <a14:foregroundMark x1="58625" y1="77500" x2="58625" y2="77500"/>
                        <a14:foregroundMark x1="40500" y1="92750" x2="40500" y2="92750"/>
                        <a14:foregroundMark x1="66875" y1="94125" x2="66875" y2="94125"/>
                        <a14:foregroundMark x1="62500" y1="90750" x2="62500" y2="90750"/>
                        <a14:foregroundMark x1="63750" y1="7125" x2="63750" y2="7125"/>
                        <a14:backgroundMark x1="43000" y1="83750" x2="43000" y2="83750"/>
                        <a14:backgroundMark x1="45750" y1="73875" x2="45750" y2="73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0676" y="1666876"/>
            <a:ext cx="3381372" cy="338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351627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3857628"/>
            <a:ext cx="464347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тренинговая игра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«Я на улице один»  </a:t>
            </a:r>
          </a:p>
        </p:txBody>
      </p:sp>
      <p:pic>
        <p:nvPicPr>
          <p:cNvPr id="24579" name="Picture 3" descr="C:\Users\СтВоспитатель\Pictures\фото ПДД\Новейшие фото ПДД\DSC_04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714356"/>
            <a:ext cx="4214842" cy="3005247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643042" y="115432"/>
            <a:ext cx="5000660" cy="440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 и их родителями</a:t>
            </a:r>
          </a:p>
        </p:txBody>
      </p:sp>
      <p:pic>
        <p:nvPicPr>
          <p:cNvPr id="24581" name="Picture 5" descr="C:\Users\СтВоспитатель\Pictures\фото ПДД\Новейшие фото ПДД\DSC_09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714356"/>
            <a:ext cx="4071966" cy="2950794"/>
          </a:xfrm>
          <a:prstGeom prst="rect">
            <a:avLst/>
          </a:prstGeom>
          <a:noFill/>
        </p:spPr>
      </p:pic>
      <p:pic>
        <p:nvPicPr>
          <p:cNvPr id="24580" name="Picture 4" descr="C:\Users\СтВоспитатель\Pictures\фото ПДД\Новейшие фото ПДД\DSC_09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84"/>
          <a:stretch>
            <a:fillRect/>
          </a:stretch>
        </p:blipFill>
        <p:spPr bwMode="auto">
          <a:xfrm>
            <a:off x="4822438" y="3952191"/>
            <a:ext cx="4071934" cy="2639238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78968" y="4470372"/>
            <a:ext cx="464347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Семинар-практикум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 дороге в детский сад….»  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285720" y="6357934"/>
            <a:ext cx="4214842" cy="500066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Picture 2" descr="https://www.colourbox.com/preview/4372069-boy-and-penci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29250" y1="40393" x2="29250" y2="40393"/>
                        <a14:foregroundMark x1="28125" y1="49622" x2="28125" y2="49622"/>
                        <a14:foregroundMark x1="28125" y1="54766" x2="28125" y2="54766"/>
                        <a14:foregroundMark x1="28000" y1="60817" x2="28000" y2="60817"/>
                        <a14:foregroundMark x1="28125" y1="87443" x2="28125" y2="87443"/>
                        <a14:foregroundMark x1="27750" y1="89864" x2="27750" y2="89864"/>
                        <a14:foregroundMark x1="28000" y1="85628" x2="28000" y2="85628"/>
                        <a14:foregroundMark x1="39250" y1="37821" x2="39250" y2="37821"/>
                        <a14:foregroundMark x1="80250" y1="8321" x2="80250" y2="8321"/>
                        <a14:foregroundMark x1="91750" y1="8775" x2="91750" y2="8775"/>
                        <a14:foregroundMark x1="83375" y1="4236" x2="83375" y2="4236"/>
                        <a14:foregroundMark x1="93500" y1="8321" x2="93500" y2="8321"/>
                        <a14:foregroundMark x1="96625" y1="13616" x2="96625" y2="13616"/>
                        <a14:foregroundMark x1="70875" y1="87141" x2="70875" y2="87141"/>
                        <a14:foregroundMark x1="62625" y1="95159" x2="62625" y2="95159"/>
                        <a14:foregroundMark x1="61250" y1="93495" x2="61250" y2="93495"/>
                        <a14:foregroundMark x1="84000" y1="93949" x2="84000" y2="93949"/>
                        <a14:foregroundMark x1="82125" y1="86384" x2="82125" y2="86384"/>
                        <a14:foregroundMark x1="86625" y1="98336" x2="86625" y2="98336"/>
                        <a14:foregroundMark x1="82250" y1="86233" x2="82250" y2="86233"/>
                        <a14:foregroundMark x1="84000" y1="98487" x2="84000" y2="98487"/>
                        <a14:foregroundMark x1="94750" y1="13313" x2="94750" y2="13313"/>
                        <a14:foregroundMark x1="87250" y1="7413" x2="87875" y2="74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113314"/>
            <a:ext cx="1698612" cy="140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_043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27" y="1340768"/>
            <a:ext cx="3857653" cy="2500330"/>
          </a:xfrm>
          <a:prstGeom prst="rect">
            <a:avLst/>
          </a:prstGeom>
        </p:spPr>
      </p:pic>
      <p:pic>
        <p:nvPicPr>
          <p:cNvPr id="25602" name="Picture 2" descr="C:\Users\СтВоспитатель\Pictures\фото ПДД\Новейшие фото ПДД\DSC_05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3482" y="4021749"/>
            <a:ext cx="3914754" cy="2609836"/>
          </a:xfrm>
          <a:prstGeom prst="rect">
            <a:avLst/>
          </a:prstGeom>
          <a:noFill/>
        </p:spPr>
      </p:pic>
      <p:pic>
        <p:nvPicPr>
          <p:cNvPr id="25603" name="Picture 3" descr="C:\Users\СтВоспитатель\Pictures\фото ПДД\Новейшие фото ПДД\DSC_06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287890"/>
            <a:ext cx="3786214" cy="2524143"/>
          </a:xfrm>
          <a:prstGeom prst="rect">
            <a:avLst/>
          </a:prstGeom>
          <a:noFill/>
        </p:spPr>
      </p:pic>
      <p:sp>
        <p:nvSpPr>
          <p:cNvPr id="11" name="Подзаголовок 6"/>
          <p:cNvSpPr txBox="1">
            <a:spLocks/>
          </p:cNvSpPr>
          <p:nvPr/>
        </p:nvSpPr>
        <p:spPr bwMode="auto">
          <a:xfrm>
            <a:off x="1187624" y="0"/>
            <a:ext cx="7956376" cy="74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Совместная</a:t>
            </a:r>
            <a:r>
              <a:rPr kumimoji="0" lang="ru-RU" sz="2400" b="1" i="0" u="none" strike="noStrike" kern="1200" cap="none" spc="0" normalizeH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работа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kumimoji="0" lang="ru-RU" sz="2400" b="1" i="0" u="none" strike="noStrike" kern="1200" cap="none" spc="0" normalizeH="0" noProof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кольного</a:t>
            </a:r>
            <a:r>
              <a:rPr kumimoji="0" lang="ru-RU" sz="2400" b="1" i="0" u="none" strike="noStrike" kern="1200" cap="none" spc="0" normalizeH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отряда ЮИД </a:t>
            </a:r>
            <a:endParaRPr kumimoji="0" lang="en-US" sz="2400" b="1" i="0" u="none" strike="noStrike" kern="1200" cap="none" spc="0" normalizeH="0" noProof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садовского отряда ЮПИД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5604" name="Picture 4" descr="C:\Users\СтВоспитатель\Pictures\фото ПДД\Новейшие фото ПДД\DSC_06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93593" y="4005064"/>
            <a:ext cx="3891387" cy="2643206"/>
          </a:xfrm>
          <a:prstGeom prst="rect">
            <a:avLst/>
          </a:prstGeom>
          <a:noFill/>
        </p:spPr>
      </p:pic>
      <p:pic>
        <p:nvPicPr>
          <p:cNvPr id="12292" name="Picture 4" descr="http://www.falamamae.com/wp-content/uploads/blog_brincar-e-aprender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94" b="100000" l="0" r="100000">
                        <a14:foregroundMark x1="24304" y1="63785" x2="24304" y2="63785"/>
                        <a14:backgroundMark x1="33429" y1="84246" x2="33429" y2="842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50" y="-883320"/>
            <a:ext cx="3140298" cy="274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272808" cy="41805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Комиссия «За безопасность движения»</a:t>
            </a:r>
            <a:endParaRPr lang="ru-RU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571480"/>
            <a:ext cx="2893240" cy="1928826"/>
          </a:xfrm>
          <a:prstGeom prst="rect">
            <a:avLst/>
          </a:prstGeom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285720" y="6290446"/>
            <a:ext cx="2820922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Разработка и утверждение  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«Паспорта дорожной безопасности»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825618" y="2600456"/>
            <a:ext cx="2948017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членов комиссии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числа родителей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практических занятиях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транспортной площадке</a:t>
            </a: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6000760" y="2643182"/>
            <a:ext cx="2950618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Профилактическая работа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 родителями воспитанников</a:t>
            </a:r>
          </a:p>
        </p:txBody>
      </p:sp>
      <p:pic>
        <p:nvPicPr>
          <p:cNvPr id="14338" name="Picture 2" descr="http://2.bp.blogspot.com/-GUmu3322V2Q/U3c21kTb_oI/AAAAAAAACiw/n25vEi4SqkQ/s1600/fil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5857892"/>
            <a:ext cx="6000760" cy="100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DSC0375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3643313"/>
            <a:ext cx="2643206" cy="1982405"/>
          </a:xfrm>
          <a:prstGeom prst="rect">
            <a:avLst/>
          </a:prstGeom>
        </p:spPr>
      </p:pic>
      <p:pic>
        <p:nvPicPr>
          <p:cNvPr id="13" name="Рисунок 12" descr="DSC0375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571480"/>
            <a:ext cx="2595549" cy="1946662"/>
          </a:xfrm>
          <a:prstGeom prst="rect">
            <a:avLst/>
          </a:prstGeom>
        </p:spPr>
      </p:pic>
      <p:pic>
        <p:nvPicPr>
          <p:cNvPr id="14" name="Рисунок 13" descr="DSC0376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571480"/>
            <a:ext cx="2571768" cy="1821669"/>
          </a:xfrm>
          <a:prstGeom prst="rect">
            <a:avLst/>
          </a:prstGeom>
        </p:spPr>
      </p:pic>
      <p:pic>
        <p:nvPicPr>
          <p:cNvPr id="15" name="Рисунок 14" descr="DSC0376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4572008"/>
            <a:ext cx="2500330" cy="1690018"/>
          </a:xfrm>
          <a:prstGeom prst="rect">
            <a:avLst/>
          </a:prstGeom>
        </p:spPr>
      </p:pic>
      <p:pic>
        <p:nvPicPr>
          <p:cNvPr id="16" name="Рисунок 15" descr="DSC0380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571744"/>
            <a:ext cx="2500330" cy="1875248"/>
          </a:xfrm>
          <a:prstGeom prst="rect">
            <a:avLst/>
          </a:prstGeom>
        </p:spPr>
      </p:pic>
      <p:sp>
        <p:nvSpPr>
          <p:cNvPr id="17" name="Стрелка вправо 16"/>
          <p:cNvSpPr/>
          <p:nvPr/>
        </p:nvSpPr>
        <p:spPr>
          <a:xfrm flipH="1">
            <a:off x="6000760" y="5214950"/>
            <a:ext cx="2857520" cy="500066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6000760" y="4643446"/>
            <a:ext cx="2950618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Осмотр дорожного покрытия на подъезде к детскому саду </a:t>
            </a:r>
          </a:p>
        </p:txBody>
      </p:sp>
      <p:pic>
        <p:nvPicPr>
          <p:cNvPr id="19" name="Рисунок 18" descr="1QkAcEbiy7OWw^ao6aaXyA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567" y="3214686"/>
            <a:ext cx="1809763" cy="135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292108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4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54</Template>
  <TotalTime>801</TotalTime>
  <Words>578</Words>
  <Application>Microsoft Office PowerPoint</Application>
  <PresentationFormat>Экран (4:3)</PresentationFormat>
  <Paragraphs>89</Paragraphs>
  <Slides>27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54</vt:lpstr>
      <vt:lpstr>Презентация PowerPoint</vt:lpstr>
      <vt:lpstr>Презентация PowerPoint</vt:lpstr>
      <vt:lpstr>Учебно-материальная  база  по безопасности дорожного движения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Комиссия «За безопасность движения»</vt:lpstr>
      <vt:lpstr>Команда Юных Помощников Инспекторов Движения «Казачий дорожный патруль»</vt:lpstr>
      <vt:lpstr>Акция «Знаки дорожные, важные, не сложные»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  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СтВоспитатель</dc:creator>
  <cp:lastModifiedBy>MBTY</cp:lastModifiedBy>
  <cp:revision>98</cp:revision>
  <dcterms:created xsi:type="dcterms:W3CDTF">2016-03-04T08:17:52Z</dcterms:created>
  <dcterms:modified xsi:type="dcterms:W3CDTF">2017-03-09T21:19:42Z</dcterms:modified>
</cp:coreProperties>
</file>