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85" r:id="rId4"/>
    <p:sldId id="256" r:id="rId5"/>
    <p:sldId id="259" r:id="rId6"/>
    <p:sldId id="288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8" r:id="rId15"/>
    <p:sldId id="287" r:id="rId16"/>
    <p:sldId id="269" r:id="rId17"/>
    <p:sldId id="270" r:id="rId18"/>
    <p:sldId id="275" r:id="rId19"/>
    <p:sldId id="276" r:id="rId20"/>
    <p:sldId id="277" r:id="rId21"/>
    <p:sldId id="278" r:id="rId22"/>
    <p:sldId id="279" r:id="rId23"/>
    <p:sldId id="281" r:id="rId24"/>
    <p:sldId id="289" r:id="rId25"/>
    <p:sldId id="283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ECFF"/>
    <a:srgbClr val="FF00FF"/>
    <a:srgbClr val="FFCCFF"/>
    <a:srgbClr val="FFFF00"/>
    <a:srgbClr val="FFFF66"/>
    <a:srgbClr val="3333FF"/>
    <a:srgbClr val="CC99FF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5A3A-40D1-4341-B98A-9CB443EFB66E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4766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FF"/>
                </a:solidFill>
                <a:latin typeface="Comic Sans MS" pitchFamily="66" charset="0"/>
              </a:rPr>
              <a:t>Интерактивная викторина</a:t>
            </a:r>
            <a:endParaRPr lang="ru-RU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306896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5400" b="1" dirty="0" smtClean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 пап</a:t>
            </a:r>
            <a:endParaRPr lang="ru-RU" sz="5400" b="1" dirty="0">
              <a:ln w="38100">
                <a:solidFill>
                  <a:srgbClr val="C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331ba6899cf8d8f14ef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708920"/>
            <a:ext cx="2259793" cy="2520280"/>
          </a:xfrm>
          <a:prstGeom prst="rect">
            <a:avLst/>
          </a:prstGeom>
        </p:spPr>
      </p:pic>
      <p:pic>
        <p:nvPicPr>
          <p:cNvPr id="12" name="Рисунок 11" descr="c43dd02937f39c3e4baf31035a0b008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1700808"/>
            <a:ext cx="2138495" cy="32849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5776" y="5157192"/>
            <a:ext cx="4572000" cy="4618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9900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 работает папа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Котя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из мультфильма «Три кота»?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кондитер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директор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93218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Сколько детей было у старого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Чиполлоне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10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В каком виде спорта папа Малыша имел золотые медали?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стрельбе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беге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16940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Сколько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осьминожек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насчитали папы-осьминоги, когда пытались поделить своих детей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19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8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54" y="2708920"/>
            <a:ext cx="3909302" cy="316835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За что папа-осьминог наказал своего сына?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Comic Sans MS" pitchFamily="66" charset="0"/>
              </a:rPr>
              <a:t>з</a:t>
            </a:r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а стрельбу из рогатки</a:t>
            </a:r>
            <a:endParaRPr lang="ru-RU" sz="2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за стрельбу из пистолета </a:t>
            </a:r>
            <a:endParaRPr lang="ru-RU" sz="2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54" y="2708920"/>
            <a:ext cx="3909302" cy="2947327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Что, </a:t>
            </a:r>
            <a:r>
              <a:rPr lang="ru-RU" sz="2800" b="1" smtClean="0">
                <a:solidFill>
                  <a:srgbClr val="9900FF"/>
                </a:solidFill>
                <a:latin typeface="Comic Sans MS" pitchFamily="66" charset="0"/>
              </a:rPr>
              <a:t>согласно песне, 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«где-то за городом, очень недорого» купил папа?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автомобиль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дом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21029"/>
            <a:ext cx="3888432" cy="3190199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Из-за чего папа в стихотворении А.Л.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Барто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не спал до зари?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г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отовился к экзамену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у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него болела голова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54" y="2708920"/>
            <a:ext cx="3909302" cy="3024336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Что папа-заяц нёс в мешке своим зайчатам в сказке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В.Сутеева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яблоки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морковь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16835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подросший бычок назвал волка в мультфильме «Волк и телёнок»?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папаня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батяня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54" y="2708920"/>
            <a:ext cx="390930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звали отца князя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Гвидона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из сказки А.С. Пушкина?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царь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Салтан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царь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Дадон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54" y="2708920"/>
            <a:ext cx="3909302" cy="324036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95936" y="969690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Папа - глава семьи. Папа - самый лучший друг. </a:t>
            </a:r>
          </a:p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А знаете ли вы пап из сказок, песен, мультфильмов, стихотворений? Давайте проверим!</a:t>
            </a:r>
            <a:endParaRPr lang="ru-RU" b="1" dirty="0">
              <a:solidFill>
                <a:srgbClr val="9900FF"/>
              </a:solidFill>
            </a:endParaRPr>
          </a:p>
        </p:txBody>
      </p:sp>
      <p:pic>
        <p:nvPicPr>
          <p:cNvPr id="4" name="Рисунок 3" descr="careful_dad_big22_5cbd50bd4b69b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492896"/>
            <a:ext cx="2995939" cy="354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 работал папа Веры</a:t>
            </a:r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из повести Э. Успенского «Вера и Анфиса»? 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учитель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инженер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54" y="2708920"/>
            <a:ext cx="390930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Кого должен был взять в жёны Иван-царевич по приказу отца?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лягушка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змея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Какую фразу часто повторял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Муми-папа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в сказке Т. Янсона? 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«Клянусь своим хвостом!»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«Клянусь своей шляпой!»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67154" y="2708920"/>
            <a:ext cx="3909302" cy="3168352"/>
            <a:chOff x="4767154" y="2708920"/>
            <a:chExt cx="3909302" cy="3168352"/>
          </a:xfrm>
        </p:grpSpPr>
        <p:pic>
          <p:nvPicPr>
            <p:cNvPr id="21" name="Рисунок 20" descr="Рисунок2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154" y="2708920"/>
              <a:ext cx="3909302" cy="3168352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</p:pic>
        <p:pic>
          <p:nvPicPr>
            <p:cNvPr id="10" name="Рисунок 9" descr="1674195278_papik-pro-p-mumii-troll-risunok-11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96135" y="2780928"/>
              <a:ext cx="2328049" cy="2996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звали волка - приёмного отца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Маугли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Акела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Акера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60032" y="2708920"/>
            <a:ext cx="3888431" cy="3214418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00FF"/>
                </a:solidFill>
                <a:latin typeface="Comic Sans MS" pitchFamily="66" charset="0"/>
              </a:rPr>
              <a:t>У мальчика сильно болели зубы. Чтобы облегчить страдания, отец стал рассказывать ему сказочную историю. Кто он?</a:t>
            </a:r>
            <a:endParaRPr lang="ru-RU" sz="24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К.И. Чуковский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Г.Х. Андерсен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173659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Кем, согласно песни, папа  не может быть?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мама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бабушка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708920"/>
            <a:ext cx="351660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суммирования 1">
            <a:hlinkClick r:id="" action="ppaction://hlinkshowjump?jump=endshow"/>
          </p:cNvPr>
          <p:cNvSpPr/>
          <p:nvPr/>
        </p:nvSpPr>
        <p:spPr>
          <a:xfrm>
            <a:off x="107504" y="116632"/>
            <a:ext cx="504000" cy="504000"/>
          </a:xfrm>
          <a:prstGeom prst="flowChartSummingJunc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146213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Ребята, а что вы можете рассказать про своих пап?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Мишутка жил в избушке с матерью Настасьей Петровной и отцом …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Михайло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Иваныч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Михайло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Потапыч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звали отца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Фионы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 из сказочной повести «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Шрек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»?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Гарольд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Чарминг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54" y="2708920"/>
            <a:ext cx="390930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На каком музыкальном инструменте играл папа Карло?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шарманка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балалайка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214418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Какое блюдо решил приготовить Денискин папа на обед в рассказе В.</a:t>
            </a:r>
            <a:r>
              <a:rPr lang="en-US" sz="2800" b="1" dirty="0" smtClean="0">
                <a:solidFill>
                  <a:srgbClr val="9900FF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Драгунского?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бульон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котлеты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024336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Как зовут папу 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Д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яди Фёдора?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Дмитрий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Михаил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Кем по роду занятий был отец Настеньки из сказки «Аленький цветочек»?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купец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ремесленник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154" y="2708920"/>
            <a:ext cx="390930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Что пообещал царь-отец тому, кто рассмешит его дочь Царевну </a:t>
            </a:r>
            <a:r>
              <a:rPr lang="ru-RU" sz="2800" b="1" dirty="0" err="1" smtClean="0">
                <a:solidFill>
                  <a:srgbClr val="9900FF"/>
                </a:solidFill>
                <a:latin typeface="Comic Sans MS" pitchFamily="66" charset="0"/>
              </a:rPr>
              <a:t>Несмеяну</a:t>
            </a:r>
            <a:r>
              <a:rPr lang="ru-RU" sz="2800" b="1" dirty="0" smtClean="0">
                <a:solidFill>
                  <a:srgbClr val="9900FF"/>
                </a:solidFill>
                <a:latin typeface="Comic Sans MS" pitchFamily="66" charset="0"/>
              </a:rPr>
              <a:t>?</a:t>
            </a:r>
            <a:endParaRPr lang="ru-RU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тдать дочь в жёны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полцарства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08920"/>
            <a:ext cx="4032448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383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84</cp:revision>
  <dcterms:created xsi:type="dcterms:W3CDTF">2023-06-15T09:42:45Z</dcterms:created>
  <dcterms:modified xsi:type="dcterms:W3CDTF">2025-12-04T15:06:03Z</dcterms:modified>
</cp:coreProperties>
</file>