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68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119D-14F5-4978-8C46-F414B7AAA138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7E55-E3F3-4A9D-810E-7E2C476920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119D-14F5-4978-8C46-F414B7AAA138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7E55-E3F3-4A9D-810E-7E2C476920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119D-14F5-4978-8C46-F414B7AAA138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7E55-E3F3-4A9D-810E-7E2C476920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119D-14F5-4978-8C46-F414B7AAA138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7E55-E3F3-4A9D-810E-7E2C476920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119D-14F5-4978-8C46-F414B7AAA138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7E55-E3F3-4A9D-810E-7E2C476920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119D-14F5-4978-8C46-F414B7AAA138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7E55-E3F3-4A9D-810E-7E2C4769208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119D-14F5-4978-8C46-F414B7AAA138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7E55-E3F3-4A9D-810E-7E2C476920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119D-14F5-4978-8C46-F414B7AAA138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7E55-E3F3-4A9D-810E-7E2C476920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119D-14F5-4978-8C46-F414B7AAA138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7E55-E3F3-4A9D-810E-7E2C476920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119D-14F5-4978-8C46-F414B7AAA138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5B7E55-E3F3-4A9D-810E-7E2C476920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E119D-14F5-4978-8C46-F414B7AAA138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B7E55-E3F3-4A9D-810E-7E2C476920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BDE119D-14F5-4978-8C46-F414B7AAA138}" type="datetimeFigureOut">
              <a:rPr lang="ru-RU" smtClean="0"/>
              <a:t>29.02.2024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B5B7E55-E3F3-4A9D-810E-7E2C4769208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600" dirty="0" smtClean="0"/>
              <a:t>23 </a:t>
            </a:r>
            <a:r>
              <a:rPr lang="ru-RU" sz="6600" dirty="0" smtClean="0">
                <a:solidFill>
                  <a:schemeClr val="accent2">
                    <a:lumMod val="75000"/>
                  </a:schemeClr>
                </a:solidFill>
              </a:rPr>
              <a:t>февраля</a:t>
            </a:r>
            <a:endParaRPr lang="ru-RU" sz="6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День защитника отечества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5387993" y="5517232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/>
              <a:t>Подготовила воспитатель:</a:t>
            </a:r>
          </a:p>
          <a:p>
            <a:pPr algn="r"/>
            <a:r>
              <a:rPr lang="ru-RU" dirty="0" smtClean="0"/>
              <a:t>Ковальчук Татьяна Александровна</a:t>
            </a:r>
            <a:endParaRPr lang="ru-RU" i="1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188640"/>
            <a:ext cx="6840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№8 «Звёздочка»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67506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395536" y="1484784"/>
            <a:ext cx="5256583" cy="3100988"/>
          </a:xfrm>
        </p:spPr>
        <p:txBody>
          <a:bodyPr>
            <a:normAutofit/>
          </a:bodyPr>
          <a:lstStyle/>
          <a:p>
            <a:r>
              <a:rPr lang="ru-RU" sz="2400" i="1" dirty="0"/>
              <a:t>Брат сказал: "Не торопись!</a:t>
            </a:r>
            <a:endParaRPr lang="ru-RU" sz="2400" dirty="0"/>
          </a:p>
          <a:p>
            <a:r>
              <a:rPr lang="ru-RU" sz="2400" i="1" dirty="0"/>
              <a:t>Лучше в школе ты учись!</a:t>
            </a:r>
            <a:endParaRPr lang="ru-RU" sz="2400" dirty="0"/>
          </a:p>
          <a:p>
            <a:r>
              <a:rPr lang="ru-RU" sz="2400" i="1" dirty="0"/>
              <a:t>Будешь ты отличником -</a:t>
            </a:r>
            <a:endParaRPr lang="ru-RU" sz="2400" dirty="0"/>
          </a:p>
          <a:p>
            <a:r>
              <a:rPr lang="ru-RU" sz="2400" i="1" dirty="0"/>
              <a:t>Станешь </a:t>
            </a:r>
            <a:r>
              <a:rPr lang="ru-RU" sz="2400" i="1" dirty="0" smtClean="0"/>
              <a:t>(...)</a:t>
            </a:r>
            <a:endParaRPr lang="ru-RU" sz="2400" dirty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Загадки на военную тематику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90600"/>
            <a:ext cx="3438525" cy="4876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59183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3779912" y="836712"/>
            <a:ext cx="489654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Моряком ты можешь стать, </a:t>
            </a:r>
            <a:endParaRPr lang="ru-RU" sz="2400" dirty="0"/>
          </a:p>
          <a:p>
            <a:r>
              <a:rPr lang="ru-RU" sz="2400" b="1" i="1" dirty="0"/>
              <a:t>Чтоб границу охранять</a:t>
            </a:r>
            <a:endParaRPr lang="ru-RU" sz="2400" dirty="0"/>
          </a:p>
          <a:p>
            <a:r>
              <a:rPr lang="ru-RU" sz="2400" b="1" i="1" dirty="0"/>
              <a:t>И служить не на земле, </a:t>
            </a:r>
            <a:endParaRPr lang="ru-RU" sz="2400" dirty="0"/>
          </a:p>
          <a:p>
            <a:r>
              <a:rPr lang="ru-RU" sz="2400" b="1" i="1" dirty="0"/>
              <a:t>А на военном </a:t>
            </a:r>
            <a:r>
              <a:rPr lang="ru-RU" sz="2400" b="1" i="1" dirty="0" smtClean="0"/>
              <a:t>(...)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3416958" cy="46805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84680922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251520" y="404664"/>
            <a:ext cx="7520940" cy="222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Самолет парит, как птица,</a:t>
            </a:r>
            <a:endParaRPr lang="ru-RU" sz="2400" dirty="0"/>
          </a:p>
          <a:p>
            <a:r>
              <a:rPr lang="ru-RU" sz="2400" b="1" i="1" dirty="0"/>
              <a:t>Там - воздушная граница.</a:t>
            </a:r>
            <a:endParaRPr lang="ru-RU" sz="2400" dirty="0"/>
          </a:p>
          <a:p>
            <a:r>
              <a:rPr lang="ru-RU" sz="2400" b="1" i="1" dirty="0"/>
              <a:t>На посту и днем, и ночью</a:t>
            </a:r>
            <a:endParaRPr lang="ru-RU" sz="2400" dirty="0"/>
          </a:p>
          <a:p>
            <a:r>
              <a:rPr lang="ru-RU" sz="2400" b="1" i="1" dirty="0"/>
              <a:t>Наш солдат - военный </a:t>
            </a:r>
            <a:r>
              <a:rPr lang="ru-RU" sz="2400" b="1" i="1" dirty="0" smtClean="0"/>
              <a:t>(...)</a:t>
            </a:r>
            <a:endParaRPr lang="ru-RU" sz="2400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92896"/>
            <a:ext cx="4111932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95733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4139952" y="188640"/>
            <a:ext cx="7520940" cy="2226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/>
              <a:t>Снова в бой машина мчится,</a:t>
            </a:r>
            <a:endParaRPr lang="ru-RU" sz="2400" dirty="0"/>
          </a:p>
          <a:p>
            <a:r>
              <a:rPr lang="ru-RU" sz="2400" b="1" i="1" dirty="0"/>
              <a:t>Режут землю гусеницы,</a:t>
            </a:r>
            <a:endParaRPr lang="ru-RU" sz="2400" dirty="0"/>
          </a:p>
          <a:p>
            <a:r>
              <a:rPr lang="ru-RU" sz="2400" b="1" i="1" dirty="0"/>
              <a:t>Та машина в поле чистом</a:t>
            </a:r>
            <a:endParaRPr lang="ru-RU" sz="2400" dirty="0"/>
          </a:p>
          <a:p>
            <a:r>
              <a:rPr lang="ru-RU" sz="2400" b="1" i="1" dirty="0"/>
              <a:t>Управляется </a:t>
            </a:r>
            <a:r>
              <a:rPr lang="ru-RU" sz="2400" b="1" i="1" dirty="0" smtClean="0"/>
              <a:t>(...)</a:t>
            </a:r>
            <a:endParaRPr lang="ru-RU" sz="2400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089696"/>
            <a:ext cx="4389059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457214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179512" y="908720"/>
            <a:ext cx="7709480" cy="4059912"/>
          </a:xfrm>
        </p:spPr>
        <p:txBody>
          <a:bodyPr>
            <a:normAutofit fontScale="77500" lnSpcReduction="20000"/>
          </a:bodyPr>
          <a:lstStyle/>
          <a:p>
            <a:pPr marL="0" indent="0"/>
            <a:r>
              <a:rPr lang="ru-RU" dirty="0"/>
              <a:t> 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Герой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– за Родину горой.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Жить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– Родине служить.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Где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смелость – там победа.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Смелого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, враг не возьмёт.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Смелый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боец – в бою молодец.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Чем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крепче дружба, тем легче дружба.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Плох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тот солдат, который не мечтает стать генералом.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Тяжело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в учении – легко в бою.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Если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армия сильна – непобедима и страна. 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Народ </a:t>
            </a:r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и армия едины. 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20940" cy="548640"/>
          </a:xfrm>
        </p:spPr>
        <p:txBody>
          <a:bodyPr/>
          <a:lstStyle/>
          <a:p>
            <a:pPr algn="ctr"/>
            <a:r>
              <a:rPr lang="ru-RU" dirty="0" smtClean="0"/>
              <a:t>Пословицы и поговорки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620688"/>
            <a:ext cx="33337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629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21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51920" y="6021288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/>
              <a:t>Конец</a:t>
            </a:r>
            <a:endParaRPr lang="ru-RU" sz="4400" b="1" i="1" dirty="0"/>
          </a:p>
        </p:txBody>
      </p:sp>
    </p:spTree>
    <p:extLst>
      <p:ext uri="{BB962C8B-B14F-4D97-AF65-F5344CB8AC3E}">
        <p14:creationId xmlns:p14="http://schemas.microsoft.com/office/powerpoint/2010/main" val="6449140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half" idx="1"/>
          </p:nvPr>
        </p:nvSpPr>
        <p:spPr>
          <a:xfrm>
            <a:off x="822960" y="620688"/>
            <a:ext cx="3389000" cy="6048672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Когда лежит на речках лёд 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И вьюга мчится вдаль,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Чудесный праздник нам несёт 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Задумчивый февраль.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Наступит праздник всех солдат,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Защитников, бойцов.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Поздравить будет каждый рад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И дедов, и отцов!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Я нарисую пароход,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644008" y="620688"/>
            <a:ext cx="3544392" cy="4707984"/>
          </a:xfrm>
        </p:spPr>
        <p:txBody>
          <a:bodyPr>
            <a:normAutofit fontScale="77500" lnSpcReduction="20000"/>
          </a:bodyPr>
          <a:lstStyle/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Где папа капитан.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Отважно папа мой плывет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Из дальних-дальних стран.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Я нарисую самолёт, 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Где папа командир.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И дни, и ночи напролёт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Спасает папа мир.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Я нарисую пистолет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И всадника в седле.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Я знаю: лучше папы нет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i="1" dirty="0">
                <a:solidFill>
                  <a:schemeClr val="accent2">
                    <a:lumMod val="75000"/>
                  </a:schemeClr>
                </a:solidFill>
              </a:rPr>
              <a:t>Героев на земле!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4982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404664"/>
            <a:ext cx="7520940" cy="3579849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Российская армия </a:t>
            </a:r>
            <a:r>
              <a:rPr lang="ru-RU" sz="2000" b="0" dirty="0" smtClean="0"/>
              <a:t>– это вооруженные силы нашей родины, которая защищает ее честь, независимость и свободу.</a:t>
            </a:r>
            <a:endParaRPr lang="ru-RU" sz="2000" b="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124744"/>
            <a:ext cx="6048672" cy="38884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172442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</a:rPr>
              <a:t>В вооруженные силы РФ входят: </a:t>
            </a:r>
          </a:p>
          <a:p>
            <a:endParaRPr lang="ru-RU" sz="2000" dirty="0" smtClean="0"/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1 – сухопутные войска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2 –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военно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- воздушные силы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3 – ракетные  войска стратегического назначения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4 – военно- морской флот</a:t>
            </a:r>
          </a:p>
          <a:p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5 – войска противовоздушной обороны страны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44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0"/>
            <a:ext cx="3954901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59427"/>
            <a:ext cx="3817218" cy="277219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20940" cy="548640"/>
          </a:xfrm>
        </p:spPr>
        <p:txBody>
          <a:bodyPr/>
          <a:lstStyle/>
          <a:p>
            <a:pPr algn="ctr"/>
            <a:r>
              <a:rPr lang="ru-RU" dirty="0" smtClean="0"/>
              <a:t>Сухопутные войска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7" y="3693904"/>
            <a:ext cx="4481220" cy="257222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3561230"/>
            <a:ext cx="4279392" cy="284378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1259632" y="324238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Ракетные части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28184" y="319189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Артиллерия 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547664" y="6298638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Пехота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373243" y="626612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Танки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6558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36912"/>
            <a:ext cx="5616624" cy="3843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20688"/>
            <a:ext cx="5055988" cy="22636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27584" y="116632"/>
            <a:ext cx="7520940" cy="548640"/>
          </a:xfrm>
        </p:spPr>
        <p:txBody>
          <a:bodyPr/>
          <a:lstStyle/>
          <a:p>
            <a:pPr algn="ctr"/>
            <a:r>
              <a:rPr lang="ru-RU" dirty="0" smtClean="0"/>
              <a:t>Военно-воздушные силы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2996952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Бомбардировочные истребители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5907926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Вертолетные части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39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36712"/>
            <a:ext cx="6197947" cy="43949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60" cy="903000"/>
          </a:xfrm>
        </p:spPr>
        <p:txBody>
          <a:bodyPr/>
          <a:lstStyle/>
          <a:p>
            <a:r>
              <a:rPr lang="ru-RU" dirty="0" smtClean="0"/>
              <a:t>Ракетные войска стратегического назначения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987824" y="5286655"/>
            <a:ext cx="59766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Машина боевого управления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05240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090" y="764704"/>
            <a:ext cx="3867283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508030"/>
            <a:ext cx="3708568" cy="28803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188640"/>
            <a:ext cx="7520940" cy="548640"/>
          </a:xfrm>
        </p:spPr>
        <p:txBody>
          <a:bodyPr/>
          <a:lstStyle/>
          <a:p>
            <a:pPr algn="ctr"/>
            <a:r>
              <a:rPr lang="ru-RU" dirty="0" err="1" smtClean="0"/>
              <a:t>Военно</a:t>
            </a:r>
            <a:r>
              <a:rPr lang="ru-RU" dirty="0"/>
              <a:t> </a:t>
            </a:r>
            <a:r>
              <a:rPr lang="ru-RU" dirty="0" smtClean="0"/>
              <a:t>- морской флот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0605" y="3419538"/>
            <a:ext cx="5475288" cy="302823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1115616" y="3388350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Морская авиация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6012160" y="338835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Подводная лодка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275856" y="6268510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Боевой корабль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7153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908720"/>
            <a:ext cx="4451216" cy="28083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2060848"/>
            <a:ext cx="3965798" cy="272855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188640"/>
            <a:ext cx="8964488" cy="542960"/>
          </a:xfrm>
        </p:spPr>
        <p:txBody>
          <a:bodyPr/>
          <a:lstStyle/>
          <a:p>
            <a:r>
              <a:rPr lang="ru-RU" dirty="0" smtClean="0"/>
              <a:t>Войска противовоздушной обороны страны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971600" y="3861048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Самолеты истребители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868144" y="472514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Зенитные ракеты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58146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Углы">
  <a:themeElements>
    <a:clrScheme name="Углы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Углы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135</TotalTime>
  <Words>355</Words>
  <Application>Microsoft Office PowerPoint</Application>
  <PresentationFormat>Экран (4:3)</PresentationFormat>
  <Paragraphs>80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Franklin Gothic Book</vt:lpstr>
      <vt:lpstr>Franklin Gothic Medium</vt:lpstr>
      <vt:lpstr>Times New Roman</vt:lpstr>
      <vt:lpstr>Tunga</vt:lpstr>
      <vt:lpstr>Wingdings</vt:lpstr>
      <vt:lpstr>Углы</vt:lpstr>
      <vt:lpstr>23 февраля</vt:lpstr>
      <vt:lpstr>Презентация PowerPoint</vt:lpstr>
      <vt:lpstr>Презентация PowerPoint</vt:lpstr>
      <vt:lpstr>Презентация PowerPoint</vt:lpstr>
      <vt:lpstr>Сухопутные войска</vt:lpstr>
      <vt:lpstr>Военно-воздушные силы</vt:lpstr>
      <vt:lpstr>Ракетные войска стратегического назначения</vt:lpstr>
      <vt:lpstr>Военно - морской флот</vt:lpstr>
      <vt:lpstr>Войска противовоздушной обороны страны</vt:lpstr>
      <vt:lpstr>Загадки на военную тематику</vt:lpstr>
      <vt:lpstr>Презентация PowerPoint</vt:lpstr>
      <vt:lpstr>Презентация PowerPoint</vt:lpstr>
      <vt:lpstr>Презентация PowerPoint</vt:lpstr>
      <vt:lpstr>Пословицы и поговорки</vt:lpstr>
      <vt:lpstr>Презентация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23 февраля</dc:title>
  <dc:creator>лена</dc:creator>
  <cp:lastModifiedBy>User</cp:lastModifiedBy>
  <cp:revision>14</cp:revision>
  <dcterms:created xsi:type="dcterms:W3CDTF">2013-02-16T10:56:54Z</dcterms:created>
  <dcterms:modified xsi:type="dcterms:W3CDTF">2024-02-29T10:27:46Z</dcterms:modified>
</cp:coreProperties>
</file>