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322" r:id="rId4"/>
    <p:sldId id="323" r:id="rId5"/>
    <p:sldId id="324" r:id="rId6"/>
    <p:sldId id="256" r:id="rId7"/>
    <p:sldId id="257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58" r:id="rId19"/>
    <p:sldId id="259" r:id="rId20"/>
    <p:sldId id="260" r:id="rId21"/>
    <p:sldId id="279" r:id="rId22"/>
    <p:sldId id="288" r:id="rId23"/>
    <p:sldId id="286" r:id="rId24"/>
    <p:sldId id="285" r:id="rId25"/>
    <p:sldId id="284" r:id="rId26"/>
    <p:sldId id="283" r:id="rId27"/>
    <p:sldId id="282" r:id="rId28"/>
    <p:sldId id="281" r:id="rId29"/>
    <p:sldId id="280" r:id="rId30"/>
    <p:sldId id="277" r:id="rId31"/>
    <p:sldId id="276" r:id="rId32"/>
    <p:sldId id="275" r:id="rId33"/>
    <p:sldId id="274" r:id="rId34"/>
    <p:sldId id="273" r:id="rId35"/>
    <p:sldId id="272" r:id="rId36"/>
    <p:sldId id="271" r:id="rId37"/>
    <p:sldId id="295" r:id="rId38"/>
    <p:sldId id="326" r:id="rId39"/>
    <p:sldId id="296" r:id="rId40"/>
    <p:sldId id="293" r:id="rId41"/>
    <p:sldId id="292" r:id="rId42"/>
    <p:sldId id="291" r:id="rId43"/>
    <p:sldId id="290" r:id="rId44"/>
    <p:sldId id="301" r:id="rId45"/>
    <p:sldId id="300" r:id="rId46"/>
    <p:sldId id="299" r:id="rId47"/>
    <p:sldId id="298" r:id="rId48"/>
    <p:sldId id="297" r:id="rId49"/>
    <p:sldId id="303" r:id="rId50"/>
    <p:sldId id="302" r:id="rId51"/>
    <p:sldId id="289" r:id="rId52"/>
    <p:sldId id="304" r:id="rId53"/>
    <p:sldId id="305" r:id="rId54"/>
    <p:sldId id="306" r:id="rId55"/>
    <p:sldId id="311" r:id="rId56"/>
    <p:sldId id="307" r:id="rId57"/>
    <p:sldId id="308" r:id="rId58"/>
    <p:sldId id="313" r:id="rId59"/>
    <p:sldId id="312" r:id="rId60"/>
    <p:sldId id="309" r:id="rId61"/>
    <p:sldId id="310" r:id="rId62"/>
    <p:sldId id="314" r:id="rId63"/>
    <p:sldId id="315" r:id="rId64"/>
    <p:sldId id="316" r:id="rId65"/>
    <p:sldId id="317" r:id="rId66"/>
    <p:sldId id="318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144" y="-3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5;&#1099;&#1091;\Desktop\&#1053;&#1072;&#1076;&#1103;%20&#1091;&#1095;&#1080;&#1090;&#1077;&#1083;&#1100;%20&#1075;&#1086;&#1076;&#1072;%202023\&#1092;&#1086;&#1085;&#1086;&#1074;&#1072;&#110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/>
          <p:cNvSpPr txBox="1">
            <a:spLocks/>
          </p:cNvSpPr>
          <p:nvPr/>
        </p:nvSpPr>
        <p:spPr>
          <a:xfrm>
            <a:off x="4572000" y="3000372"/>
            <a:ext cx="4176465" cy="2418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Пархомова </a:t>
            </a:r>
          </a:p>
          <a:p>
            <a:r>
              <a:rPr lang="ru-RU" sz="2800" b="1" dirty="0" smtClean="0"/>
              <a:t>Надежда Анатольевна</a:t>
            </a:r>
            <a:br>
              <a:rPr lang="ru-RU" sz="2800" b="1" dirty="0" smtClean="0"/>
            </a:br>
            <a:r>
              <a:rPr lang="ru-RU" sz="2800" b="1" dirty="0" smtClean="0"/>
              <a:t>воспитатель </a:t>
            </a:r>
          </a:p>
          <a:p>
            <a:r>
              <a:rPr lang="ru-RU" sz="2800" b="1" dirty="0" smtClean="0"/>
              <a:t>МБДОУ детского сада </a:t>
            </a:r>
          </a:p>
          <a:p>
            <a:r>
              <a:rPr lang="ru-RU" sz="2800" b="1" dirty="0" smtClean="0"/>
              <a:t>№8 «Звёздочка»</a:t>
            </a:r>
            <a:endParaRPr lang="ru-RU" sz="2800" b="1" dirty="0"/>
          </a:p>
        </p:txBody>
      </p:sp>
      <p:pic>
        <p:nvPicPr>
          <p:cNvPr id="8" name="Рисунок 7" descr="портрет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57290" y="2571744"/>
            <a:ext cx="2857519" cy="4048132"/>
          </a:xfrm>
          <a:prstGeom prst="rect">
            <a:avLst/>
          </a:prstGeom>
        </p:spPr>
      </p:pic>
      <p:pic>
        <p:nvPicPr>
          <p:cNvPr id="7" name="фонов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500166" y="142852"/>
            <a:ext cx="6051422" cy="1026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«Мастер-класс» для педагогов </a:t>
            </a:r>
            <a:endParaRPr kumimoji="0" lang="ru-RU" sz="2800" b="1" i="1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42844" y="1000108"/>
            <a:ext cx="8640960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sng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Тема:</a:t>
            </a:r>
            <a:r>
              <a:rPr kumimoji="0" lang="ru-RU" sz="36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«Мнемотехника шаг за шагом» </a:t>
            </a:r>
            <a:endParaRPr kumimoji="0" lang="ru-RU" sz="36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06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43025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643966" cy="64436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763031" cy="657227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22734" cy="653681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8643966" cy="6469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8715404" cy="652985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04" cy="654023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33811" cy="653719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803011" cy="659060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696210" cy="653587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eenshot_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928670"/>
            <a:ext cx="8666234" cy="50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54164" cy="650085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creenshot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6471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14290"/>
            <a:ext cx="8715436" cy="635798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142852"/>
            <a:ext cx="8786843" cy="650085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285728"/>
            <a:ext cx="8786874" cy="635798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214290"/>
            <a:ext cx="8858312" cy="642942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14290"/>
            <a:ext cx="8643998" cy="642942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19" y="285728"/>
            <a:ext cx="8593827" cy="628654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14290"/>
            <a:ext cx="8715435" cy="642942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14290"/>
            <a:ext cx="8608256" cy="64294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785794"/>
            <a:ext cx="8501122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        П</a:t>
            </a:r>
            <a:r>
              <a:rPr lang="ru-RU" sz="2200" b="1" dirty="0" smtClean="0">
                <a:cs typeface="Times New Roman" pitchFamily="18" charset="0"/>
              </a:rPr>
              <a:t>родолжи фразу:</a:t>
            </a:r>
            <a:endParaRPr lang="ru-RU" sz="2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2214554"/>
            <a:ext cx="2286016" cy="15716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Биссектриса — это крыса бегает по углам и…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1714488"/>
            <a:ext cx="2286016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ru-RU" sz="2000" dirty="0" smtClean="0"/>
              <a:t> «Каждый охотник желает знать…..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035951" y="1250141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8" idx="0"/>
          </p:cNvCxnSpPr>
          <p:nvPr/>
        </p:nvCxnSpPr>
        <p:spPr>
          <a:xfrm rot="5400000">
            <a:off x="4090924" y="1697758"/>
            <a:ext cx="997873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321713" y="1964515"/>
            <a:ext cx="1785947" cy="285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5929322" y="2143116"/>
            <a:ext cx="2714644" cy="16430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Брить, стелить, смотреть, обидеть,</a:t>
            </a:r>
          </a:p>
          <a:p>
            <a:r>
              <a:rPr lang="ru-RU" sz="2000" dirty="0" smtClean="0"/>
              <a:t>Слышать, видеть, ненавидеть….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>
            <a:endCxn id="21" idx="0"/>
          </p:cNvCxnSpPr>
          <p:nvPr/>
        </p:nvCxnSpPr>
        <p:spPr>
          <a:xfrm>
            <a:off x="6143636" y="1214422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cda4c1b86eada581088fc7a8719f9203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720" y="116632"/>
            <a:ext cx="5120811" cy="806516"/>
          </a:xfrm>
          <a:prstGeom prst="rect">
            <a:avLst/>
          </a:prstGeom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3786190"/>
            <a:ext cx="7074544" cy="307181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928662" y="3000372"/>
            <a:ext cx="2357454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r>
              <a:rPr lang="ru-RU" sz="2000" dirty="0" smtClean="0"/>
              <a:t>«Иван Родил Девчонку….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14290"/>
            <a:ext cx="8786874" cy="650085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142852"/>
            <a:ext cx="8806699" cy="657229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5" y="142852"/>
            <a:ext cx="8786874" cy="657229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214290"/>
            <a:ext cx="8798740" cy="650085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142852"/>
            <a:ext cx="8792351" cy="6572296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142852"/>
            <a:ext cx="8858312" cy="6572296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142852"/>
            <a:ext cx="8858843" cy="6572296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89"/>
            <a:ext cx="8643998" cy="6429421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creenshot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401006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И это тоже мнемотехника!</a:t>
            </a:r>
            <a:endParaRPr lang="ru-RU" dirty="0">
              <a:latin typeface="+mn-lt"/>
            </a:endParaRPr>
          </a:p>
        </p:txBody>
      </p:sp>
      <p:pic>
        <p:nvPicPr>
          <p:cNvPr id="11" name="Содержимое 10" descr="Screenshot_20221219_20023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1928802"/>
            <a:ext cx="8771986" cy="4714908"/>
          </a:xfrm>
        </p:spPr>
      </p:pic>
    </p:spTree>
    <p:extLst>
      <p:ext uri="{BB962C8B-B14F-4D97-AF65-F5344CB8AC3E}">
        <p14:creationId xmlns:p14="http://schemas.microsoft.com/office/powerpoint/2010/main" val="35992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9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214290"/>
            <a:ext cx="8686758" cy="642942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85720" y="214290"/>
            <a:ext cx="8583392" cy="6357982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42845" y="142852"/>
            <a:ext cx="8697184" cy="6500858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85719" y="214290"/>
            <a:ext cx="8554309" cy="642942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creenshot_2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214290"/>
            <a:ext cx="8732904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creenshot_24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142852"/>
            <a:ext cx="8663014" cy="650085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creenshot_25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214290"/>
            <a:ext cx="8645816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creenshot_26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142852"/>
            <a:ext cx="8636060" cy="650085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creenshot_27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142852"/>
            <a:ext cx="8718588" cy="650085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51412" cy="65008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91837" y="15773"/>
            <a:ext cx="4132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Виды восприятия:</a:t>
            </a:r>
            <a:endParaRPr lang="ru-RU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3259854" cy="217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32763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27782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285852" y="3071810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слуховое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3071810"/>
            <a:ext cx="157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зрительное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5929330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тактильное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5857892"/>
            <a:ext cx="1623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обонятельное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215206" y="5857892"/>
            <a:ext cx="1073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вкусовое</a:t>
            </a:r>
            <a:endParaRPr lang="ru-RU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000504"/>
            <a:ext cx="2581438" cy="17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000504"/>
            <a:ext cx="2714644" cy="177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2928934"/>
            <a:ext cx="2071702" cy="10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9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214290"/>
            <a:ext cx="8650198" cy="642942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30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30203" y="142852"/>
            <a:ext cx="8813797" cy="6572296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57158" y="214290"/>
            <a:ext cx="8418042" cy="6215106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285728"/>
            <a:ext cx="8646068" cy="6286544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85720" y="142852"/>
            <a:ext cx="8633110" cy="6500858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4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214290"/>
            <a:ext cx="8696001" cy="642942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5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85720" y="214290"/>
            <a:ext cx="8572560" cy="642942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1" y="214290"/>
            <a:ext cx="8757019" cy="6500858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7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85719" y="214290"/>
            <a:ext cx="8584289" cy="642942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8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85720" y="214290"/>
            <a:ext cx="8655948" cy="64294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678162" cy="6484371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9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85720" y="214290"/>
            <a:ext cx="8681040" cy="642942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0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142852"/>
            <a:ext cx="8671413" cy="642942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214290"/>
            <a:ext cx="8770205" cy="642942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214290"/>
            <a:ext cx="8657308" cy="6429420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285728"/>
            <a:ext cx="8757220" cy="6215106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4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85720" y="214290"/>
            <a:ext cx="8655494" cy="6286544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5786" y="2071678"/>
            <a:ext cx="75009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Давайте с вами дружить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сотрудничать,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новых встреч!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643966" cy="647674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creenshot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80919" cy="653883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27850" cy="651891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89</Words>
  <Application>Microsoft Office PowerPoint</Application>
  <PresentationFormat>Экран (4:3)</PresentationFormat>
  <Paragraphs>24</Paragraphs>
  <Slides>66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И это тоже мнемотехника!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Старший воспитатель</dc:creator>
  <cp:lastModifiedBy>User</cp:lastModifiedBy>
  <cp:revision>15</cp:revision>
  <dcterms:created xsi:type="dcterms:W3CDTF">2022-12-30T07:10:11Z</dcterms:created>
  <dcterms:modified xsi:type="dcterms:W3CDTF">2023-01-31T16:53:15Z</dcterms:modified>
</cp:coreProperties>
</file>